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306" r:id="rId3"/>
    <p:sldId id="258" r:id="rId4"/>
    <p:sldId id="259" r:id="rId5"/>
    <p:sldId id="289" r:id="rId6"/>
    <p:sldId id="284" r:id="rId7"/>
    <p:sldId id="285" r:id="rId8"/>
    <p:sldId id="3150" r:id="rId9"/>
    <p:sldId id="3149" r:id="rId10"/>
    <p:sldId id="287" r:id="rId11"/>
    <p:sldId id="3146" r:id="rId12"/>
    <p:sldId id="290" r:id="rId13"/>
    <p:sldId id="293" r:id="rId14"/>
    <p:sldId id="294" r:id="rId15"/>
    <p:sldId id="295" r:id="rId16"/>
    <p:sldId id="296" r:id="rId17"/>
    <p:sldId id="291" r:id="rId18"/>
    <p:sldId id="297" r:id="rId19"/>
    <p:sldId id="298" r:id="rId20"/>
    <p:sldId id="299" r:id="rId21"/>
    <p:sldId id="275" r:id="rId22"/>
    <p:sldId id="276" r:id="rId23"/>
    <p:sldId id="300" r:id="rId24"/>
    <p:sldId id="301" r:id="rId25"/>
    <p:sldId id="292" r:id="rId26"/>
    <p:sldId id="305" r:id="rId27"/>
    <p:sldId id="304" r:id="rId28"/>
    <p:sldId id="278" r:id="rId29"/>
    <p:sldId id="3147" r:id="rId30"/>
    <p:sldId id="3145" r:id="rId31"/>
    <p:sldId id="302" r:id="rId32"/>
    <p:sldId id="303" r:id="rId33"/>
    <p:sldId id="283" r:id="rId34"/>
  </p:sldIdLst>
  <p:sldSz cx="9144000" cy="5143500" type="screen16x9"/>
  <p:notesSz cx="6858000" cy="9144000"/>
  <p:embeddedFontLst>
    <p:embeddedFont>
      <p:font typeface="Helvetica Neue" panose="02000503000000020004" pitchFamily="2" charset="0"/>
      <p:regular r:id="rId36"/>
      <p:bold r:id="rId37"/>
      <p:italic r:id="rId38"/>
      <p:boldItalic r:id="rId39"/>
    </p:embeddedFont>
    <p:embeddedFont>
      <p:font typeface="Helvetica Neue Light" panose="02000403000000020004" pitchFamily="2" charset="0"/>
      <p:regular r:id="rId40"/>
      <p:bold r:id="rId41"/>
      <p:italic r:id="rId42"/>
      <p:boldItalic r:id="rId43"/>
    </p:embeddedFont>
    <p:embeddedFont>
      <p:font typeface="Lato" panose="020F0502020204030203" pitchFamily="34" charset="0"/>
      <p:regular r:id="rId44"/>
      <p:bold r:id="rId45"/>
      <p:italic r:id="rId46"/>
      <p:boldItalic r:id="rId47"/>
    </p:embeddedFont>
    <p:embeddedFont>
      <p:font typeface="Lato Light" panose="020F030202020403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j/z8JuuODNc+TF4IoiXjYRfpAmU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0D2F"/>
    <a:srgbClr val="7AC182"/>
    <a:srgbClr val="040E2D"/>
    <a:srgbClr val="010C2E"/>
    <a:srgbClr val="030D2F"/>
    <a:srgbClr val="010C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89"/>
  </p:normalViewPr>
  <p:slideViewPr>
    <p:cSldViewPr snapToGrid="0">
      <p:cViewPr varScale="1">
        <p:scale>
          <a:sx n="156" d="100"/>
          <a:sy n="156" d="100"/>
        </p:scale>
        <p:origin x="360" y="168"/>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Montant</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925-8748-80B9-9D0CB58AFD1B}"/>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925-8748-80B9-9D0CB58AFD1B}"/>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925-8748-80B9-9D0CB58AFD1B}"/>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925-8748-80B9-9D0CB58AFD1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Equipements</c:v>
                </c:pt>
                <c:pt idx="1">
                  <c:v>Personnel</c:v>
                </c:pt>
                <c:pt idx="2">
                  <c:v>Matériel</c:v>
                </c:pt>
                <c:pt idx="3">
                  <c:v>Autres</c:v>
                </c:pt>
              </c:strCache>
            </c:strRef>
          </c:cat>
          <c:val>
            <c:numRef>
              <c:f>Feuil1!$B$2:$B$5</c:f>
              <c:numCache>
                <c:formatCode>"€"#,##0_);[Red]\("€"#,##0\)</c:formatCode>
                <c:ptCount val="4"/>
                <c:pt idx="0">
                  <c:v>60000</c:v>
                </c:pt>
                <c:pt idx="1">
                  <c:v>20000</c:v>
                </c:pt>
                <c:pt idx="2">
                  <c:v>10000</c:v>
                </c:pt>
                <c:pt idx="3">
                  <c:v>10000</c:v>
                </c:pt>
              </c:numCache>
            </c:numRef>
          </c:val>
          <c:extLst>
            <c:ext xmlns:c16="http://schemas.microsoft.com/office/drawing/2014/chart" uri="{C3380CC4-5D6E-409C-BE32-E72D297353CC}">
              <c16:uniqueId val="{00000000-7925-8748-80B9-9D0CB58AFD1B}"/>
            </c:ext>
          </c:extLst>
        </c:ser>
        <c:dLbls>
          <c:showLegendKey val="0"/>
          <c:showVal val="0"/>
          <c:showCatName val="0"/>
          <c:showSerName val="0"/>
          <c:showPercent val="0"/>
          <c:showBubbleSize val="0"/>
        </c:dLbls>
        <c:gapWidth val="219"/>
        <c:overlap val="-27"/>
        <c:axId val="2111623584"/>
        <c:axId val="1068486544"/>
      </c:barChart>
      <c:catAx>
        <c:axId val="2111623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068486544"/>
        <c:crosses val="autoZero"/>
        <c:auto val="1"/>
        <c:lblAlgn val="ctr"/>
        <c:lblOffset val="100"/>
        <c:noMultiLvlLbl val="0"/>
      </c:catAx>
      <c:valAx>
        <c:axId val="106848654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111623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dirty="0" err="1">
                <a:solidFill>
                  <a:schemeClr val="bg1"/>
                </a:solidFill>
              </a:rPr>
              <a:t>Répartition</a:t>
            </a:r>
            <a:r>
              <a:rPr lang="en-US" dirty="0">
                <a:solidFill>
                  <a:schemeClr val="bg1"/>
                </a:solidFill>
              </a:rPr>
              <a:t> H/F</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fr-FR"/>
        </a:p>
      </c:txPr>
    </c:title>
    <c:autoTitleDeleted val="0"/>
    <c:plotArea>
      <c:layout/>
      <c:pieChart>
        <c:varyColors val="1"/>
        <c:ser>
          <c:idx val="0"/>
          <c:order val="0"/>
          <c:tx>
            <c:strRef>
              <c:f>Feuil1!$B$1</c:f>
              <c:strCache>
                <c:ptCount val="1"/>
                <c:pt idx="0">
                  <c:v>Ventes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0E5-6F4C-AC34-40D5B27D45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0E5-6F4C-AC34-40D5B27D45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0E5-6F4C-AC34-40D5B27D45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0E5-6F4C-AC34-40D5B27D45F9}"/>
              </c:ext>
            </c:extLst>
          </c:dPt>
          <c:cat>
            <c:strRef>
              <c:f>Feuil1!$A$2:$A$5</c:f>
              <c:strCache>
                <c:ptCount val="4"/>
                <c:pt idx="0">
                  <c:v>Hommes 18+</c:v>
                </c:pt>
                <c:pt idx="1">
                  <c:v>Femmes 18+</c:v>
                </c:pt>
                <c:pt idx="2">
                  <c:v>Garçons</c:v>
                </c:pt>
                <c:pt idx="3">
                  <c:v>Filles</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FB0-234C-A16C-9F2EE9EEC46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c82af9f06f_3_1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c82af9f06f_3_1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c82af9f06f_3_12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69" name="Google Shape;369;g2c82af9f06f_3_1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004605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c82af9f06f_3_1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c82af9f06f_3_1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c82af9f06f_3_1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c82af9f06f_3_1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9935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c82af9f06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g2c82af9f06f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c82af9f06f_3_12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69" name="Google Shape;369;g2c82af9f06f_3_1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c82af9f06f_3_68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91" name="Google Shape;391;g2c82af9f06f_3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c82af9f06f_3_13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15" name="Google Shape;415;g2c82af9f06f_3_1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c82af9f06f_3_13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15" name="Google Shape;415;g2c82af9f06f_3_1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80468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4638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20D2F"/>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ctrTitle" hasCustomPrompt="1"/>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solidFill>
                  <a:schemeClr val="bg1"/>
                </a:solidFill>
                <a:latin typeface="+mj-lt"/>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r>
              <a:rPr lang="fr-FR" dirty="0"/>
              <a:t>Titre</a:t>
            </a:r>
            <a:endParaRPr dirty="0"/>
          </a:p>
        </p:txBody>
      </p:sp>
      <p:sp>
        <p:nvSpPr>
          <p:cNvPr id="11" name="Google Shape;11;p11"/>
          <p:cNvSpPr txBox="1">
            <a:spLocks noGrp="1"/>
          </p:cNvSpPr>
          <p:nvPr>
            <p:ph type="subTitle" idx="1" hasCustomPrompt="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solidFill>
                  <a:schemeClr val="bg1"/>
                </a:solidFill>
                <a:latin typeface="+mn-l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fr-FR" dirty="0"/>
              <a:t>Sous-titre</a:t>
            </a: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sous-titre 6">
  <p:cSld name="TITLE_7">
    <p:spTree>
      <p:nvGrpSpPr>
        <p:cNvPr id="1" name="Shape 79"/>
        <p:cNvGrpSpPr/>
        <p:nvPr/>
      </p:nvGrpSpPr>
      <p:grpSpPr>
        <a:xfrm>
          <a:off x="0" y="0"/>
          <a:ext cx="0" cy="0"/>
          <a:chOff x="0" y="0"/>
          <a:chExt cx="0" cy="0"/>
        </a:xfrm>
      </p:grpSpPr>
      <p:sp>
        <p:nvSpPr>
          <p:cNvPr id="80" name="Google Shape;80;g2c82af9f06f_3_1416"/>
          <p:cNvSpPr txBox="1">
            <a:spLocks noGrp="1"/>
          </p:cNvSpPr>
          <p:nvPr>
            <p:ph type="title"/>
          </p:nvPr>
        </p:nvSpPr>
        <p:spPr>
          <a:xfrm>
            <a:off x="666750" y="862013"/>
            <a:ext cx="7810500" cy="1743000"/>
          </a:xfrm>
          <a:prstGeom prst="rect">
            <a:avLst/>
          </a:prstGeom>
          <a:noFill/>
          <a:ln>
            <a:noFill/>
          </a:ln>
        </p:spPr>
        <p:txBody>
          <a:bodyPr spcFirstLastPara="1" wrap="square" lIns="19050" tIns="19050" rIns="19050" bIns="19050" anchor="b" anchorCtr="0">
            <a:normAutofit/>
          </a:bodyPr>
          <a:lstStyle>
            <a:lvl1pPr lvl="0" algn="ctr" rtl="0">
              <a:lnSpc>
                <a:spcPct val="100000"/>
              </a:lnSpc>
              <a:spcBef>
                <a:spcPts val="0"/>
              </a:spcBef>
              <a:spcAft>
                <a:spcPts val="0"/>
              </a:spcAft>
              <a:buClr>
                <a:srgbClr val="000000"/>
              </a:buClr>
              <a:buSzPts val="700"/>
              <a:buNone/>
              <a:defRPr/>
            </a:lvl1pPr>
            <a:lvl2pPr lvl="1" algn="ctr" rtl="0">
              <a:lnSpc>
                <a:spcPct val="100000"/>
              </a:lnSpc>
              <a:spcBef>
                <a:spcPts val="0"/>
              </a:spcBef>
              <a:spcAft>
                <a:spcPts val="0"/>
              </a:spcAft>
              <a:buClr>
                <a:srgbClr val="000000"/>
              </a:buClr>
              <a:buSzPts val="700"/>
              <a:buNone/>
              <a:defRPr/>
            </a:lvl2pPr>
            <a:lvl3pPr lvl="2" algn="ctr" rtl="0">
              <a:lnSpc>
                <a:spcPct val="100000"/>
              </a:lnSpc>
              <a:spcBef>
                <a:spcPts val="0"/>
              </a:spcBef>
              <a:spcAft>
                <a:spcPts val="0"/>
              </a:spcAft>
              <a:buClr>
                <a:srgbClr val="000000"/>
              </a:buClr>
              <a:buSzPts val="700"/>
              <a:buNone/>
              <a:defRPr/>
            </a:lvl3pPr>
            <a:lvl4pPr lvl="3" algn="ctr" rtl="0">
              <a:lnSpc>
                <a:spcPct val="100000"/>
              </a:lnSpc>
              <a:spcBef>
                <a:spcPts val="0"/>
              </a:spcBef>
              <a:spcAft>
                <a:spcPts val="0"/>
              </a:spcAft>
              <a:buClr>
                <a:srgbClr val="000000"/>
              </a:buClr>
              <a:buSzPts val="700"/>
              <a:buNone/>
              <a:defRPr/>
            </a:lvl4pPr>
            <a:lvl5pPr lvl="4" algn="ctr" rtl="0">
              <a:lnSpc>
                <a:spcPct val="100000"/>
              </a:lnSpc>
              <a:spcBef>
                <a:spcPts val="0"/>
              </a:spcBef>
              <a:spcAft>
                <a:spcPts val="0"/>
              </a:spcAft>
              <a:buClr>
                <a:srgbClr val="000000"/>
              </a:buClr>
              <a:buSzPts val="700"/>
              <a:buNone/>
              <a:defRPr/>
            </a:lvl5pPr>
            <a:lvl6pPr lvl="5" algn="ctr" rtl="0">
              <a:lnSpc>
                <a:spcPct val="100000"/>
              </a:lnSpc>
              <a:spcBef>
                <a:spcPts val="0"/>
              </a:spcBef>
              <a:spcAft>
                <a:spcPts val="0"/>
              </a:spcAft>
              <a:buClr>
                <a:srgbClr val="000000"/>
              </a:buClr>
              <a:buSzPts val="700"/>
              <a:buNone/>
              <a:defRPr/>
            </a:lvl6pPr>
            <a:lvl7pPr lvl="6" algn="ctr" rtl="0">
              <a:lnSpc>
                <a:spcPct val="100000"/>
              </a:lnSpc>
              <a:spcBef>
                <a:spcPts val="0"/>
              </a:spcBef>
              <a:spcAft>
                <a:spcPts val="0"/>
              </a:spcAft>
              <a:buClr>
                <a:srgbClr val="000000"/>
              </a:buClr>
              <a:buSzPts val="700"/>
              <a:buNone/>
              <a:defRPr/>
            </a:lvl7pPr>
            <a:lvl8pPr lvl="7" algn="ctr" rtl="0">
              <a:lnSpc>
                <a:spcPct val="100000"/>
              </a:lnSpc>
              <a:spcBef>
                <a:spcPts val="0"/>
              </a:spcBef>
              <a:spcAft>
                <a:spcPts val="0"/>
              </a:spcAft>
              <a:buClr>
                <a:srgbClr val="000000"/>
              </a:buClr>
              <a:buSzPts val="700"/>
              <a:buNone/>
              <a:defRPr/>
            </a:lvl8pPr>
            <a:lvl9pPr lvl="8" algn="ctr" rtl="0">
              <a:lnSpc>
                <a:spcPct val="100000"/>
              </a:lnSpc>
              <a:spcBef>
                <a:spcPts val="0"/>
              </a:spcBef>
              <a:spcAft>
                <a:spcPts val="0"/>
              </a:spcAft>
              <a:buClr>
                <a:srgbClr val="000000"/>
              </a:buClr>
              <a:buSzPts val="700"/>
              <a:buNone/>
              <a:defRPr/>
            </a:lvl9pPr>
          </a:lstStyle>
          <a:p>
            <a:endParaRPr dirty="0"/>
          </a:p>
        </p:txBody>
      </p:sp>
      <p:sp>
        <p:nvSpPr>
          <p:cNvPr id="81" name="Google Shape;81;g2c82af9f06f_3_1416"/>
          <p:cNvSpPr txBox="1">
            <a:spLocks noGrp="1"/>
          </p:cNvSpPr>
          <p:nvPr>
            <p:ph type="body" idx="1"/>
          </p:nvPr>
        </p:nvSpPr>
        <p:spPr>
          <a:xfrm>
            <a:off x="666750" y="2652713"/>
            <a:ext cx="7810500" cy="595500"/>
          </a:xfrm>
          <a:prstGeom prst="rect">
            <a:avLst/>
          </a:prstGeom>
          <a:noFill/>
          <a:ln>
            <a:noFill/>
          </a:ln>
        </p:spPr>
        <p:txBody>
          <a:bodyPr spcFirstLastPara="1" wrap="square" lIns="19050" tIns="19050" rIns="19050" bIns="19050" anchor="t" anchorCtr="0">
            <a:normAutofit/>
          </a:bodyPr>
          <a:lstStyle>
            <a:lvl1pPr marL="457200" lvl="0" indent="-228600" algn="ctr" rtl="0">
              <a:lnSpc>
                <a:spcPct val="100000"/>
              </a:lnSpc>
              <a:spcBef>
                <a:spcPts val="0"/>
              </a:spcBef>
              <a:spcAft>
                <a:spcPts val="0"/>
              </a:spcAft>
              <a:buClr>
                <a:srgbClr val="000000"/>
              </a:buClr>
              <a:buSzPts val="2000"/>
              <a:buFont typeface="Helvetica Neue"/>
              <a:buNone/>
              <a:defRPr sz="2000"/>
            </a:lvl1pPr>
            <a:lvl2pPr marL="914400" lvl="1" indent="-228600" algn="ctr" rtl="0">
              <a:lnSpc>
                <a:spcPct val="100000"/>
              </a:lnSpc>
              <a:spcBef>
                <a:spcPts val="0"/>
              </a:spcBef>
              <a:spcAft>
                <a:spcPts val="0"/>
              </a:spcAft>
              <a:buClr>
                <a:srgbClr val="000000"/>
              </a:buClr>
              <a:buSzPts val="2000"/>
              <a:buFont typeface="Helvetica Neue"/>
              <a:buNone/>
              <a:defRPr sz="2000"/>
            </a:lvl2pPr>
            <a:lvl3pPr marL="1371600" lvl="2" indent="-228600" algn="ctr" rtl="0">
              <a:lnSpc>
                <a:spcPct val="100000"/>
              </a:lnSpc>
              <a:spcBef>
                <a:spcPts val="0"/>
              </a:spcBef>
              <a:spcAft>
                <a:spcPts val="0"/>
              </a:spcAft>
              <a:buClr>
                <a:srgbClr val="000000"/>
              </a:buClr>
              <a:buSzPts val="2000"/>
              <a:buFont typeface="Helvetica Neue"/>
              <a:buNone/>
              <a:defRPr sz="2000"/>
            </a:lvl3pPr>
            <a:lvl4pPr marL="1828800" lvl="3" indent="-228600" algn="ctr" rtl="0">
              <a:lnSpc>
                <a:spcPct val="100000"/>
              </a:lnSpc>
              <a:spcBef>
                <a:spcPts val="0"/>
              </a:spcBef>
              <a:spcAft>
                <a:spcPts val="0"/>
              </a:spcAft>
              <a:buClr>
                <a:srgbClr val="000000"/>
              </a:buClr>
              <a:buSzPts val="2000"/>
              <a:buFont typeface="Helvetica Neue"/>
              <a:buNone/>
              <a:defRPr sz="2000"/>
            </a:lvl4pPr>
            <a:lvl5pPr marL="2286000" lvl="4" indent="-228600" algn="ctr" rtl="0">
              <a:lnSpc>
                <a:spcPct val="100000"/>
              </a:lnSpc>
              <a:spcBef>
                <a:spcPts val="0"/>
              </a:spcBef>
              <a:spcAft>
                <a:spcPts val="0"/>
              </a:spcAft>
              <a:buClr>
                <a:srgbClr val="000000"/>
              </a:buClr>
              <a:buSzPts val="2000"/>
              <a:buFont typeface="Helvetica Neue"/>
              <a:buNone/>
              <a:defRPr sz="2000"/>
            </a:lvl5pPr>
            <a:lvl6pPr marL="2743200" lvl="5" indent="-279400" algn="l" rtl="0">
              <a:lnSpc>
                <a:spcPct val="100000"/>
              </a:lnSpc>
              <a:spcBef>
                <a:spcPts val="2200"/>
              </a:spcBef>
              <a:spcAft>
                <a:spcPts val="0"/>
              </a:spcAft>
              <a:buClr>
                <a:srgbClr val="000000"/>
              </a:buClr>
              <a:buSzPts val="800"/>
              <a:buChar char="•"/>
              <a:defRPr/>
            </a:lvl6pPr>
            <a:lvl7pPr marL="3200400" lvl="6" indent="-279400" algn="l" rtl="0">
              <a:lnSpc>
                <a:spcPct val="100000"/>
              </a:lnSpc>
              <a:spcBef>
                <a:spcPts val="2200"/>
              </a:spcBef>
              <a:spcAft>
                <a:spcPts val="0"/>
              </a:spcAft>
              <a:buClr>
                <a:srgbClr val="000000"/>
              </a:buClr>
              <a:buSzPts val="800"/>
              <a:buChar char="•"/>
              <a:defRPr/>
            </a:lvl7pPr>
            <a:lvl8pPr marL="3657600" lvl="7" indent="-279400" algn="l" rtl="0">
              <a:lnSpc>
                <a:spcPct val="100000"/>
              </a:lnSpc>
              <a:spcBef>
                <a:spcPts val="2200"/>
              </a:spcBef>
              <a:spcAft>
                <a:spcPts val="0"/>
              </a:spcAft>
              <a:buClr>
                <a:srgbClr val="000000"/>
              </a:buClr>
              <a:buSzPts val="800"/>
              <a:buChar char="•"/>
              <a:defRPr/>
            </a:lvl8pPr>
            <a:lvl9pPr marL="4114800" lvl="8" indent="-279400" algn="l" rtl="0">
              <a:lnSpc>
                <a:spcPct val="100000"/>
              </a:lnSpc>
              <a:spcBef>
                <a:spcPts val="2200"/>
              </a:spcBef>
              <a:spcAft>
                <a:spcPts val="0"/>
              </a:spcAft>
              <a:buClr>
                <a:srgbClr val="000000"/>
              </a:buClr>
              <a:buSzPts val="800"/>
              <a:buChar char="•"/>
              <a:defRPr/>
            </a:lvl9pPr>
          </a:lstStyle>
          <a:p>
            <a:endParaRPr/>
          </a:p>
        </p:txBody>
      </p:sp>
      <p:sp>
        <p:nvSpPr>
          <p:cNvPr id="82" name="Google Shape;82;g2c82af9f06f_3_1416"/>
          <p:cNvSpPr txBox="1">
            <a:spLocks noGrp="1"/>
          </p:cNvSpPr>
          <p:nvPr>
            <p:ph type="sldNum" idx="12"/>
          </p:nvPr>
        </p:nvSpPr>
        <p:spPr>
          <a:xfrm>
            <a:off x="4484637" y="4905375"/>
            <a:ext cx="170100" cy="177000"/>
          </a:xfrm>
          <a:prstGeom prst="rect">
            <a:avLst/>
          </a:prstGeom>
          <a:noFill/>
          <a:ln>
            <a:noFill/>
          </a:ln>
        </p:spPr>
        <p:txBody>
          <a:bodyPr spcFirstLastPara="1" wrap="square" lIns="19050" tIns="19050" rIns="19050" bIns="19050" anchor="t" anchorCtr="0">
            <a:sp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sous-titre 5" userDrawn="1">
  <p:cSld name="TITLE_6">
    <p:spTree>
      <p:nvGrpSpPr>
        <p:cNvPr id="1" name="Shape 75"/>
        <p:cNvGrpSpPr/>
        <p:nvPr/>
      </p:nvGrpSpPr>
      <p:grpSpPr>
        <a:xfrm>
          <a:off x="0" y="0"/>
          <a:ext cx="0" cy="0"/>
          <a:chOff x="0" y="0"/>
          <a:chExt cx="0" cy="0"/>
        </a:xfrm>
      </p:grpSpPr>
      <p:sp>
        <p:nvSpPr>
          <p:cNvPr id="5" name="Google Shape;132;g2c82af9f06f_1_58">
            <a:extLst>
              <a:ext uri="{FF2B5EF4-FFF2-40B4-BE49-F238E27FC236}">
                <a16:creationId xmlns:a16="http://schemas.microsoft.com/office/drawing/2014/main" id="{D751F9D7-2AEF-1C94-F1D4-234829EF1516}"/>
              </a:ext>
            </a:extLst>
          </p:cNvPr>
          <p:cNvSpPr/>
          <p:nvPr userDrawn="1"/>
        </p:nvSpPr>
        <p:spPr>
          <a:xfrm rot="10800000" flipH="1">
            <a:off x="0" y="0"/>
            <a:ext cx="9144000" cy="2675700"/>
          </a:xfrm>
          <a:prstGeom prst="rect">
            <a:avLst/>
          </a:prstGeom>
          <a:solidFill>
            <a:srgbClr val="7BC0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50F2D"/>
              </a:solidFill>
              <a:highlight>
                <a:srgbClr val="050F2D"/>
              </a:highlight>
              <a:latin typeface="Arial"/>
              <a:ea typeface="Arial"/>
              <a:cs typeface="Arial"/>
              <a:sym typeface="Arial"/>
            </a:endParaRPr>
          </a:p>
        </p:txBody>
      </p:sp>
      <p:sp>
        <p:nvSpPr>
          <p:cNvPr id="6" name="Google Shape;80;g2c82af9f06f_3_1416">
            <a:extLst>
              <a:ext uri="{FF2B5EF4-FFF2-40B4-BE49-F238E27FC236}">
                <a16:creationId xmlns:a16="http://schemas.microsoft.com/office/drawing/2014/main" id="{846B8286-43D2-9574-D7F1-CC9479D0932B}"/>
              </a:ext>
            </a:extLst>
          </p:cNvPr>
          <p:cNvSpPr txBox="1">
            <a:spLocks noGrp="1"/>
          </p:cNvSpPr>
          <p:nvPr>
            <p:ph type="title" hasCustomPrompt="1"/>
          </p:nvPr>
        </p:nvSpPr>
        <p:spPr>
          <a:xfrm>
            <a:off x="666750" y="862013"/>
            <a:ext cx="7810500" cy="1743000"/>
          </a:xfrm>
          <a:prstGeom prst="rect">
            <a:avLst/>
          </a:prstGeom>
          <a:noFill/>
          <a:ln>
            <a:noFill/>
          </a:ln>
        </p:spPr>
        <p:txBody>
          <a:bodyPr spcFirstLastPara="1" wrap="square" lIns="19050" tIns="19050" rIns="19050" bIns="19050" anchor="b" anchorCtr="0">
            <a:normAutofit/>
          </a:bodyPr>
          <a:lstStyle>
            <a:lvl1pPr lvl="0" algn="ctr" rtl="0">
              <a:lnSpc>
                <a:spcPct val="100000"/>
              </a:lnSpc>
              <a:spcBef>
                <a:spcPts val="0"/>
              </a:spcBef>
              <a:spcAft>
                <a:spcPts val="0"/>
              </a:spcAft>
              <a:buClr>
                <a:srgbClr val="000000"/>
              </a:buClr>
              <a:buSzPts val="700"/>
              <a:buNone/>
              <a:defRPr sz="6000">
                <a:solidFill>
                  <a:schemeClr val="bg1"/>
                </a:solidFill>
                <a:latin typeface="+mn-lt"/>
              </a:defRPr>
            </a:lvl1pPr>
            <a:lvl2pPr lvl="1" algn="ctr" rtl="0">
              <a:lnSpc>
                <a:spcPct val="100000"/>
              </a:lnSpc>
              <a:spcBef>
                <a:spcPts val="0"/>
              </a:spcBef>
              <a:spcAft>
                <a:spcPts val="0"/>
              </a:spcAft>
              <a:buClr>
                <a:srgbClr val="000000"/>
              </a:buClr>
              <a:buSzPts val="700"/>
              <a:buNone/>
              <a:defRPr/>
            </a:lvl2pPr>
            <a:lvl3pPr lvl="2" algn="ctr" rtl="0">
              <a:lnSpc>
                <a:spcPct val="100000"/>
              </a:lnSpc>
              <a:spcBef>
                <a:spcPts val="0"/>
              </a:spcBef>
              <a:spcAft>
                <a:spcPts val="0"/>
              </a:spcAft>
              <a:buClr>
                <a:srgbClr val="000000"/>
              </a:buClr>
              <a:buSzPts val="700"/>
              <a:buNone/>
              <a:defRPr/>
            </a:lvl3pPr>
            <a:lvl4pPr lvl="3" algn="ctr" rtl="0">
              <a:lnSpc>
                <a:spcPct val="100000"/>
              </a:lnSpc>
              <a:spcBef>
                <a:spcPts val="0"/>
              </a:spcBef>
              <a:spcAft>
                <a:spcPts val="0"/>
              </a:spcAft>
              <a:buClr>
                <a:srgbClr val="000000"/>
              </a:buClr>
              <a:buSzPts val="700"/>
              <a:buNone/>
              <a:defRPr/>
            </a:lvl4pPr>
            <a:lvl5pPr lvl="4" algn="ctr" rtl="0">
              <a:lnSpc>
                <a:spcPct val="100000"/>
              </a:lnSpc>
              <a:spcBef>
                <a:spcPts val="0"/>
              </a:spcBef>
              <a:spcAft>
                <a:spcPts val="0"/>
              </a:spcAft>
              <a:buClr>
                <a:srgbClr val="000000"/>
              </a:buClr>
              <a:buSzPts val="700"/>
              <a:buNone/>
              <a:defRPr/>
            </a:lvl5pPr>
            <a:lvl6pPr lvl="5" algn="ctr" rtl="0">
              <a:lnSpc>
                <a:spcPct val="100000"/>
              </a:lnSpc>
              <a:spcBef>
                <a:spcPts val="0"/>
              </a:spcBef>
              <a:spcAft>
                <a:spcPts val="0"/>
              </a:spcAft>
              <a:buClr>
                <a:srgbClr val="000000"/>
              </a:buClr>
              <a:buSzPts val="700"/>
              <a:buNone/>
              <a:defRPr/>
            </a:lvl6pPr>
            <a:lvl7pPr lvl="6" algn="ctr" rtl="0">
              <a:lnSpc>
                <a:spcPct val="100000"/>
              </a:lnSpc>
              <a:spcBef>
                <a:spcPts val="0"/>
              </a:spcBef>
              <a:spcAft>
                <a:spcPts val="0"/>
              </a:spcAft>
              <a:buClr>
                <a:srgbClr val="000000"/>
              </a:buClr>
              <a:buSzPts val="700"/>
              <a:buNone/>
              <a:defRPr/>
            </a:lvl7pPr>
            <a:lvl8pPr lvl="7" algn="ctr" rtl="0">
              <a:lnSpc>
                <a:spcPct val="100000"/>
              </a:lnSpc>
              <a:spcBef>
                <a:spcPts val="0"/>
              </a:spcBef>
              <a:spcAft>
                <a:spcPts val="0"/>
              </a:spcAft>
              <a:buClr>
                <a:srgbClr val="000000"/>
              </a:buClr>
              <a:buSzPts val="700"/>
              <a:buNone/>
              <a:defRPr/>
            </a:lvl8pPr>
            <a:lvl9pPr lvl="8" algn="ctr" rtl="0">
              <a:lnSpc>
                <a:spcPct val="100000"/>
              </a:lnSpc>
              <a:spcBef>
                <a:spcPts val="0"/>
              </a:spcBef>
              <a:spcAft>
                <a:spcPts val="0"/>
              </a:spcAft>
              <a:buClr>
                <a:srgbClr val="000000"/>
              </a:buClr>
              <a:buSzPts val="700"/>
              <a:buNone/>
              <a:defRPr/>
            </a:lvl9pPr>
          </a:lstStyle>
          <a:p>
            <a:r>
              <a:rPr lang="fr-FR" dirty="0"/>
              <a:t>TITRE</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2"/>
          <p:cNvSpPr txBox="1">
            <a:spLocks noGrp="1"/>
          </p:cNvSpPr>
          <p:nvPr>
            <p:ph type="title" hasCustomPrompt="1"/>
          </p:nvPr>
        </p:nvSpPr>
        <p:spPr>
          <a:xfrm>
            <a:off x="311700" y="445025"/>
            <a:ext cx="617831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010C2F"/>
                </a:solidFill>
                <a:latin typeface="+mn-l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fr-FR" dirty="0"/>
              <a:t>Titre</a:t>
            </a:r>
            <a:endParaRPr dirty="0"/>
          </a:p>
        </p:txBody>
      </p:sp>
      <p:sp>
        <p:nvSpPr>
          <p:cNvPr id="15" name="Google Shape;15;p12"/>
          <p:cNvSpPr txBox="1">
            <a:spLocks noGrp="1"/>
          </p:cNvSpPr>
          <p:nvPr>
            <p:ph type="body" idx="1" hasCustomPrompt="1"/>
          </p:nvPr>
        </p:nvSpPr>
        <p:spPr>
          <a:xfrm>
            <a:off x="311700" y="1152475"/>
            <a:ext cx="6178310" cy="3416400"/>
          </a:xfrm>
          <a:prstGeom prst="rect">
            <a:avLst/>
          </a:prstGeom>
          <a:noFill/>
          <a:ln>
            <a:noFill/>
          </a:ln>
        </p:spPr>
        <p:txBody>
          <a:bodyPr spcFirstLastPara="1" wrap="square" lIns="91425" tIns="91425" rIns="91425" bIns="91425" anchor="t" anchorCtr="0">
            <a:noAutofit/>
          </a:bodyPr>
          <a:lstStyle>
            <a:lvl1pPr marL="400050" lvl="0" indent="-285750" algn="l">
              <a:lnSpc>
                <a:spcPct val="115000"/>
              </a:lnSpc>
              <a:spcBef>
                <a:spcPts val="0"/>
              </a:spcBef>
              <a:spcAft>
                <a:spcPts val="0"/>
              </a:spcAft>
              <a:buSzPts val="1800"/>
              <a:buFont typeface="Arial" panose="020B0604020202020204" pitchFamily="34" charset="0"/>
              <a:buChar char="•"/>
              <a:defRPr>
                <a:solidFill>
                  <a:srgbClr val="010C2E"/>
                </a:solidFill>
                <a:latin typeface="+mn-lt"/>
              </a:defRPr>
            </a:lvl1pPr>
            <a:lvl2pPr marL="596900" lvl="1" indent="0" algn="l">
              <a:lnSpc>
                <a:spcPts val="300"/>
              </a:lnSpc>
              <a:spcBef>
                <a:spcPts val="1600"/>
              </a:spcBef>
              <a:spcAft>
                <a:spcPts val="0"/>
              </a:spcAft>
              <a:buSzPts val="1400"/>
              <a:buNone/>
              <a:defRPr>
                <a:latin typeface="+mn-lt"/>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r>
              <a:rPr lang="fr-FR" dirty="0"/>
              <a:t>Sous-titre 1</a:t>
            </a:r>
          </a:p>
          <a:p>
            <a:pPr lvl="1"/>
            <a:r>
              <a:rPr lang="fr-FR" dirty="0"/>
              <a:t>Texte</a:t>
            </a:r>
          </a:p>
          <a:p>
            <a:pPr lvl="1"/>
            <a:endParaRPr lang="fr-FR" dirty="0"/>
          </a:p>
          <a:p>
            <a:pPr lvl="1"/>
            <a:endParaRPr lang="fr-FR" dirty="0"/>
          </a:p>
          <a:p>
            <a:r>
              <a:rPr lang="fr-FR" dirty="0"/>
              <a:t>Sous-titre 2</a:t>
            </a:r>
          </a:p>
          <a:p>
            <a:pPr lvl="1"/>
            <a:r>
              <a:rPr lang="fr-FR" dirty="0"/>
              <a:t>Texte</a:t>
            </a:r>
          </a:p>
          <a:p>
            <a:pPr lvl="1"/>
            <a:endParaRPr lang="fr-FR" dirty="0"/>
          </a:p>
          <a:p>
            <a:pPr lvl="1"/>
            <a:endParaRPr lang="fr-FR" dirty="0"/>
          </a:p>
          <a:p>
            <a:pPr lvl="1"/>
            <a:endParaRPr lang="fr-FR" dirty="0"/>
          </a:p>
          <a:p>
            <a:pPr lvl="1"/>
            <a:endParaRPr lang="fr-FR" dirty="0"/>
          </a:p>
          <a:p>
            <a:pPr lvl="1"/>
            <a:endParaRPr lang="fr-FR" dirty="0"/>
          </a:p>
        </p:txBody>
      </p:sp>
      <p:pic>
        <p:nvPicPr>
          <p:cNvPr id="2" name="Google Shape;139;g2c82af9f06f_3_1109">
            <a:extLst>
              <a:ext uri="{FF2B5EF4-FFF2-40B4-BE49-F238E27FC236}">
                <a16:creationId xmlns:a16="http://schemas.microsoft.com/office/drawing/2014/main" id="{2F494B09-616D-56C5-AFB8-8BB87894A869}"/>
              </a:ext>
            </a:extLst>
          </p:cNvPr>
          <p:cNvPicPr preferRelativeResize="0"/>
          <p:nvPr userDrawn="1"/>
        </p:nvPicPr>
        <p:blipFill rotWithShape="1">
          <a:blip r:embed="rId2">
            <a:alphaModFix/>
          </a:blip>
          <a:srcRect/>
          <a:stretch/>
        </p:blipFill>
        <p:spPr>
          <a:xfrm>
            <a:off x="6667425" y="0"/>
            <a:ext cx="2476576" cy="514349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sous-titre 2" userDrawn="1">
  <p:cSld name="TITLE_3">
    <p:spTree>
      <p:nvGrpSpPr>
        <p:cNvPr id="1" name="Shape 58"/>
        <p:cNvGrpSpPr/>
        <p:nvPr/>
      </p:nvGrpSpPr>
      <p:grpSpPr>
        <a:xfrm>
          <a:off x="0" y="0"/>
          <a:ext cx="0" cy="0"/>
          <a:chOff x="0" y="0"/>
          <a:chExt cx="0" cy="0"/>
        </a:xfrm>
      </p:grpSpPr>
      <p:sp>
        <p:nvSpPr>
          <p:cNvPr id="2" name="Google Shape;220;g2c82af9f06f_3_703">
            <a:extLst>
              <a:ext uri="{FF2B5EF4-FFF2-40B4-BE49-F238E27FC236}">
                <a16:creationId xmlns:a16="http://schemas.microsoft.com/office/drawing/2014/main" id="{8F89B84C-8B71-83B6-99E7-D1DB23CED5CB}"/>
              </a:ext>
            </a:extLst>
          </p:cNvPr>
          <p:cNvSpPr/>
          <p:nvPr userDrawn="1"/>
        </p:nvSpPr>
        <p:spPr>
          <a:xfrm>
            <a:off x="-57150" y="-21000"/>
            <a:ext cx="2510700" cy="5185500"/>
          </a:xfrm>
          <a:prstGeom prst="rect">
            <a:avLst/>
          </a:prstGeom>
          <a:solidFill>
            <a:srgbClr val="030E2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D5D5D5"/>
              </a:buClr>
              <a:buSzPts val="1200"/>
              <a:buFont typeface="Helvetica Neue"/>
              <a:buNone/>
            </a:pPr>
            <a:endParaRPr sz="1200" b="0" i="0" u="none" strike="noStrike" cap="none">
              <a:solidFill>
                <a:srgbClr val="D5D5D5"/>
              </a:solidFill>
              <a:latin typeface="Helvetica Neue"/>
              <a:ea typeface="Helvetica Neue"/>
              <a:cs typeface="Helvetica Neue"/>
              <a:sym typeface="Helvetica Neue"/>
            </a:endParaRPr>
          </a:p>
        </p:txBody>
      </p:sp>
      <p:sp>
        <p:nvSpPr>
          <p:cNvPr id="3" name="Google Shape;14;p12">
            <a:extLst>
              <a:ext uri="{FF2B5EF4-FFF2-40B4-BE49-F238E27FC236}">
                <a16:creationId xmlns:a16="http://schemas.microsoft.com/office/drawing/2014/main" id="{4DAD2DB7-A908-B532-38E8-0C83E248CEE7}"/>
              </a:ext>
            </a:extLst>
          </p:cNvPr>
          <p:cNvSpPr txBox="1">
            <a:spLocks noGrp="1"/>
          </p:cNvSpPr>
          <p:nvPr>
            <p:ph type="title" hasCustomPrompt="1"/>
          </p:nvPr>
        </p:nvSpPr>
        <p:spPr>
          <a:xfrm>
            <a:off x="2731508" y="445025"/>
            <a:ext cx="6178310" cy="5727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a:solidFill>
                  <a:srgbClr val="010C2F"/>
                </a:solidFill>
                <a:latin typeface="+mn-l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fr-FR" dirty="0"/>
              <a:t>Titre</a:t>
            </a:r>
            <a:endParaRPr dirty="0"/>
          </a:p>
        </p:txBody>
      </p:sp>
      <p:sp>
        <p:nvSpPr>
          <p:cNvPr id="4" name="Google Shape;15;p12">
            <a:extLst>
              <a:ext uri="{FF2B5EF4-FFF2-40B4-BE49-F238E27FC236}">
                <a16:creationId xmlns:a16="http://schemas.microsoft.com/office/drawing/2014/main" id="{8F65BC36-E09E-0A5C-7975-3390A5BE6BD8}"/>
              </a:ext>
            </a:extLst>
          </p:cNvPr>
          <p:cNvSpPr txBox="1">
            <a:spLocks noGrp="1"/>
          </p:cNvSpPr>
          <p:nvPr>
            <p:ph type="body" idx="1" hasCustomPrompt="1"/>
          </p:nvPr>
        </p:nvSpPr>
        <p:spPr>
          <a:xfrm>
            <a:off x="2731508" y="1152475"/>
            <a:ext cx="6178310" cy="3416400"/>
          </a:xfrm>
          <a:prstGeom prst="rect">
            <a:avLst/>
          </a:prstGeom>
          <a:noFill/>
          <a:ln>
            <a:noFill/>
          </a:ln>
        </p:spPr>
        <p:txBody>
          <a:bodyPr spcFirstLastPara="1" wrap="square" lIns="91425" tIns="91425" rIns="91425" bIns="91425" anchor="t" anchorCtr="0">
            <a:noAutofit/>
          </a:bodyPr>
          <a:lstStyle>
            <a:lvl1pPr marL="400050" lvl="0" indent="-285750" algn="l">
              <a:lnSpc>
                <a:spcPct val="115000"/>
              </a:lnSpc>
              <a:spcBef>
                <a:spcPts val="0"/>
              </a:spcBef>
              <a:spcAft>
                <a:spcPts val="0"/>
              </a:spcAft>
              <a:buSzPts val="1800"/>
              <a:buFont typeface="Arial" panose="020B0604020202020204" pitchFamily="34" charset="0"/>
              <a:buChar char="•"/>
              <a:defRPr>
                <a:solidFill>
                  <a:srgbClr val="010C2E"/>
                </a:solidFill>
                <a:latin typeface="+mn-lt"/>
              </a:defRPr>
            </a:lvl1pPr>
            <a:lvl2pPr marL="596900" lvl="1" indent="0" algn="l">
              <a:lnSpc>
                <a:spcPts val="300"/>
              </a:lnSpc>
              <a:spcBef>
                <a:spcPts val="1600"/>
              </a:spcBef>
              <a:spcAft>
                <a:spcPts val="0"/>
              </a:spcAft>
              <a:buSzPts val="1400"/>
              <a:buNone/>
              <a:defRPr>
                <a:latin typeface="+mn-lt"/>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r>
              <a:rPr lang="fr-FR" dirty="0"/>
              <a:t>Sous-titre 1</a:t>
            </a:r>
          </a:p>
          <a:p>
            <a:pPr lvl="1"/>
            <a:r>
              <a:rPr lang="fr-FR" dirty="0"/>
              <a:t>Texte </a:t>
            </a:r>
          </a:p>
          <a:p>
            <a:pPr lvl="1"/>
            <a:endParaRPr lang="fr-FR" dirty="0"/>
          </a:p>
          <a:p>
            <a:pPr lvl="1"/>
            <a:endParaRPr lang="fr-FR" dirty="0"/>
          </a:p>
          <a:p>
            <a:r>
              <a:rPr lang="fr-FR" dirty="0"/>
              <a:t>Sous-titre 2</a:t>
            </a:r>
          </a:p>
          <a:p>
            <a:pPr lvl="1"/>
            <a:r>
              <a:rPr lang="fr-FR" dirty="0"/>
              <a:t>Texte</a:t>
            </a:r>
          </a:p>
          <a:p>
            <a:pPr lvl="1"/>
            <a:endParaRPr lang="fr-FR" dirty="0"/>
          </a:p>
          <a:p>
            <a:pPr lvl="1"/>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et sous-titre 2" preserve="1" userDrawn="1">
  <p:cSld name="1_Titre et sous-titre 2">
    <p:spTree>
      <p:nvGrpSpPr>
        <p:cNvPr id="1" name="Shape 58"/>
        <p:cNvGrpSpPr/>
        <p:nvPr/>
      </p:nvGrpSpPr>
      <p:grpSpPr>
        <a:xfrm>
          <a:off x="0" y="0"/>
          <a:ext cx="0" cy="0"/>
          <a:chOff x="0" y="0"/>
          <a:chExt cx="0" cy="0"/>
        </a:xfrm>
      </p:grpSpPr>
      <p:sp>
        <p:nvSpPr>
          <p:cNvPr id="2" name="Google Shape;220;g2c82af9f06f_3_703">
            <a:extLst>
              <a:ext uri="{FF2B5EF4-FFF2-40B4-BE49-F238E27FC236}">
                <a16:creationId xmlns:a16="http://schemas.microsoft.com/office/drawing/2014/main" id="{8F89B84C-8B71-83B6-99E7-D1DB23CED5CB}"/>
              </a:ext>
            </a:extLst>
          </p:cNvPr>
          <p:cNvSpPr/>
          <p:nvPr userDrawn="1"/>
        </p:nvSpPr>
        <p:spPr>
          <a:xfrm>
            <a:off x="-57150" y="-21000"/>
            <a:ext cx="2510700" cy="5185500"/>
          </a:xfrm>
          <a:prstGeom prst="rect">
            <a:avLst/>
          </a:prstGeom>
          <a:solidFill>
            <a:srgbClr val="030E2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D5D5D5"/>
              </a:buClr>
              <a:buSzPts val="1200"/>
              <a:buFont typeface="Helvetica Neue"/>
              <a:buNone/>
            </a:pPr>
            <a:endParaRPr sz="1200" b="0" i="0" u="none" strike="noStrike" cap="none" dirty="0">
              <a:solidFill>
                <a:srgbClr val="D5D5D5"/>
              </a:solidFill>
              <a:latin typeface="Helvetica Neue"/>
              <a:ea typeface="Helvetica Neue"/>
              <a:cs typeface="Helvetica Neue"/>
              <a:sym typeface="Helvetica Neue"/>
            </a:endParaRPr>
          </a:p>
        </p:txBody>
      </p:sp>
      <p:sp>
        <p:nvSpPr>
          <p:cNvPr id="3" name="Google Shape;14;p12">
            <a:extLst>
              <a:ext uri="{FF2B5EF4-FFF2-40B4-BE49-F238E27FC236}">
                <a16:creationId xmlns:a16="http://schemas.microsoft.com/office/drawing/2014/main" id="{4DAD2DB7-A908-B532-38E8-0C83E248CEE7}"/>
              </a:ext>
            </a:extLst>
          </p:cNvPr>
          <p:cNvSpPr txBox="1">
            <a:spLocks noGrp="1"/>
          </p:cNvSpPr>
          <p:nvPr>
            <p:ph type="title" hasCustomPrompt="1"/>
          </p:nvPr>
        </p:nvSpPr>
        <p:spPr>
          <a:xfrm>
            <a:off x="2731508" y="445025"/>
            <a:ext cx="6178310" cy="5727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a:solidFill>
                  <a:srgbClr val="010C2F"/>
                </a:solidFill>
                <a:latin typeface="+mn-l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fr-FR" dirty="0"/>
              <a:t>Titre</a:t>
            </a:r>
            <a:endParaRPr dirty="0"/>
          </a:p>
        </p:txBody>
      </p:sp>
      <p:sp>
        <p:nvSpPr>
          <p:cNvPr id="4" name="Google Shape;15;p12">
            <a:extLst>
              <a:ext uri="{FF2B5EF4-FFF2-40B4-BE49-F238E27FC236}">
                <a16:creationId xmlns:a16="http://schemas.microsoft.com/office/drawing/2014/main" id="{8F65BC36-E09E-0A5C-7975-3390A5BE6BD8}"/>
              </a:ext>
            </a:extLst>
          </p:cNvPr>
          <p:cNvSpPr txBox="1">
            <a:spLocks noGrp="1"/>
          </p:cNvSpPr>
          <p:nvPr>
            <p:ph type="body" idx="1" hasCustomPrompt="1"/>
          </p:nvPr>
        </p:nvSpPr>
        <p:spPr>
          <a:xfrm>
            <a:off x="2731508" y="1152475"/>
            <a:ext cx="6178310" cy="3416400"/>
          </a:xfrm>
          <a:prstGeom prst="rect">
            <a:avLst/>
          </a:prstGeom>
          <a:noFill/>
          <a:ln>
            <a:noFill/>
          </a:ln>
        </p:spPr>
        <p:txBody>
          <a:bodyPr spcFirstLastPara="1" wrap="square" lIns="91425" tIns="91425" rIns="91425" bIns="91425" anchor="t" anchorCtr="0">
            <a:noAutofit/>
          </a:bodyPr>
          <a:lstStyle>
            <a:lvl1pPr marL="400050" lvl="0" indent="-285750" algn="l">
              <a:lnSpc>
                <a:spcPct val="115000"/>
              </a:lnSpc>
              <a:spcBef>
                <a:spcPts val="0"/>
              </a:spcBef>
              <a:spcAft>
                <a:spcPts val="0"/>
              </a:spcAft>
              <a:buSzPts val="1800"/>
              <a:buFont typeface="Arial" panose="020B0604020202020204" pitchFamily="34" charset="0"/>
              <a:buChar char="•"/>
              <a:defRPr>
                <a:solidFill>
                  <a:srgbClr val="010C2E"/>
                </a:solidFill>
                <a:latin typeface="+mn-lt"/>
              </a:defRPr>
            </a:lvl1pPr>
            <a:lvl2pPr marL="596900" lvl="1" indent="0" algn="l">
              <a:lnSpc>
                <a:spcPts val="300"/>
              </a:lnSpc>
              <a:spcBef>
                <a:spcPts val="1600"/>
              </a:spcBef>
              <a:spcAft>
                <a:spcPts val="0"/>
              </a:spcAft>
              <a:buSzPts val="1400"/>
              <a:buNone/>
              <a:defRPr>
                <a:latin typeface="+mn-lt"/>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r>
              <a:rPr lang="fr-FR" dirty="0"/>
              <a:t>Sous-titre 1</a:t>
            </a:r>
          </a:p>
          <a:p>
            <a:pPr lvl="1"/>
            <a:r>
              <a:rPr lang="fr-FR" dirty="0"/>
              <a:t>Texte </a:t>
            </a:r>
          </a:p>
          <a:p>
            <a:pPr lvl="1"/>
            <a:endParaRPr lang="fr-FR" dirty="0"/>
          </a:p>
          <a:p>
            <a:pPr lvl="1"/>
            <a:endParaRPr lang="fr-FR" dirty="0"/>
          </a:p>
          <a:p>
            <a:r>
              <a:rPr lang="fr-FR" dirty="0"/>
              <a:t>Sous-titre 2</a:t>
            </a:r>
          </a:p>
          <a:p>
            <a:pPr lvl="1"/>
            <a:r>
              <a:rPr lang="fr-FR" dirty="0"/>
              <a:t>Texte</a:t>
            </a:r>
          </a:p>
          <a:p>
            <a:pPr lvl="1"/>
            <a:endParaRPr lang="fr-FR" dirty="0"/>
          </a:p>
          <a:p>
            <a:pPr lvl="1"/>
            <a:endParaRPr lang="fr-FR" dirty="0"/>
          </a:p>
        </p:txBody>
      </p:sp>
      <p:sp>
        <p:nvSpPr>
          <p:cNvPr id="6" name="Espace réservé pour une image  5">
            <a:extLst>
              <a:ext uri="{FF2B5EF4-FFF2-40B4-BE49-F238E27FC236}">
                <a16:creationId xmlns:a16="http://schemas.microsoft.com/office/drawing/2014/main" id="{666250CE-E1BF-CDD8-50A7-CEDF2E3A5B08}"/>
              </a:ext>
            </a:extLst>
          </p:cNvPr>
          <p:cNvSpPr>
            <a:spLocks noGrp="1"/>
          </p:cNvSpPr>
          <p:nvPr>
            <p:ph type="pic" sz="quarter" idx="10"/>
          </p:nvPr>
        </p:nvSpPr>
        <p:spPr>
          <a:xfrm>
            <a:off x="137750" y="445025"/>
            <a:ext cx="2120900" cy="3082925"/>
          </a:xfrm>
        </p:spPr>
        <p:txBody>
          <a:bodyPr/>
          <a:lstStyle/>
          <a:p>
            <a:endParaRPr lang="fr-FR"/>
          </a:p>
        </p:txBody>
      </p:sp>
      <p:sp>
        <p:nvSpPr>
          <p:cNvPr id="8" name="Google Shape;15;p12">
            <a:extLst>
              <a:ext uri="{FF2B5EF4-FFF2-40B4-BE49-F238E27FC236}">
                <a16:creationId xmlns:a16="http://schemas.microsoft.com/office/drawing/2014/main" id="{8F8F9C36-D091-DE1F-81B0-507E0E30D631}"/>
              </a:ext>
            </a:extLst>
          </p:cNvPr>
          <p:cNvSpPr txBox="1">
            <a:spLocks noGrp="1"/>
          </p:cNvSpPr>
          <p:nvPr>
            <p:ph type="body" idx="11" hasCustomPrompt="1"/>
          </p:nvPr>
        </p:nvSpPr>
        <p:spPr>
          <a:xfrm>
            <a:off x="137750" y="3662700"/>
            <a:ext cx="2120900" cy="906175"/>
          </a:xfrm>
          <a:prstGeom prst="rect">
            <a:avLst/>
          </a:prstGeom>
          <a:noFill/>
          <a:ln>
            <a:noFill/>
          </a:ln>
        </p:spPr>
        <p:txBody>
          <a:bodyPr spcFirstLastPara="1" wrap="square" lIns="91425" tIns="91425" rIns="91425" bIns="91425" anchor="t" anchorCtr="0">
            <a:noAutofit/>
          </a:bodyPr>
          <a:lstStyle>
            <a:lvl1pPr marL="114300" lvl="0" indent="0" algn="ctr">
              <a:lnSpc>
                <a:spcPct val="115000"/>
              </a:lnSpc>
              <a:spcBef>
                <a:spcPts val="0"/>
              </a:spcBef>
              <a:spcAft>
                <a:spcPts val="0"/>
              </a:spcAft>
              <a:buSzPts val="1800"/>
              <a:buFont typeface="Arial" panose="020B0604020202020204" pitchFamily="34" charset="0"/>
              <a:buNone/>
              <a:defRPr>
                <a:solidFill>
                  <a:schemeClr val="bg1"/>
                </a:solidFill>
                <a:latin typeface="+mn-lt"/>
              </a:defRPr>
            </a:lvl1pPr>
            <a:lvl2pPr marL="596900" lvl="1" indent="0" algn="ctr">
              <a:lnSpc>
                <a:spcPts val="300"/>
              </a:lnSpc>
              <a:spcBef>
                <a:spcPts val="1600"/>
              </a:spcBef>
              <a:spcAft>
                <a:spcPts val="0"/>
              </a:spcAft>
              <a:buSzPts val="1400"/>
              <a:buNone/>
              <a:defRPr>
                <a:solidFill>
                  <a:schemeClr val="bg1"/>
                </a:solidFill>
                <a:latin typeface="+mn-lt"/>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r>
              <a:rPr lang="fr-FR" dirty="0"/>
              <a:t>Sous-titre 1</a:t>
            </a:r>
          </a:p>
          <a:p>
            <a:r>
              <a:rPr lang="fr-FR" dirty="0"/>
              <a:t>Texte</a:t>
            </a:r>
          </a:p>
          <a:p>
            <a:pPr lvl="1"/>
            <a:endParaRPr lang="fr-FR" dirty="0"/>
          </a:p>
        </p:txBody>
      </p:sp>
    </p:spTree>
    <p:extLst>
      <p:ext uri="{BB962C8B-B14F-4D97-AF65-F5344CB8AC3E}">
        <p14:creationId xmlns:p14="http://schemas.microsoft.com/office/powerpoint/2010/main" val="2738010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7" name="Google Shape;347;g2c82af9f06f_3_1444">
            <a:extLst>
              <a:ext uri="{FF2B5EF4-FFF2-40B4-BE49-F238E27FC236}">
                <a16:creationId xmlns:a16="http://schemas.microsoft.com/office/drawing/2014/main" id="{D216FAD0-E71D-4849-8C9E-19E06124CC0E}"/>
              </a:ext>
            </a:extLst>
          </p:cNvPr>
          <p:cNvSpPr/>
          <p:nvPr userDrawn="1"/>
        </p:nvSpPr>
        <p:spPr>
          <a:xfrm>
            <a:off x="0" y="0"/>
            <a:ext cx="6762900" cy="5143500"/>
          </a:xfrm>
          <a:prstGeom prst="rect">
            <a:avLst/>
          </a:prstGeom>
          <a:solidFill>
            <a:srgbClr val="030E2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chemeClr val="bg1"/>
              </a:solidFill>
            </a:endParaRPr>
          </a:p>
        </p:txBody>
      </p:sp>
      <p:sp>
        <p:nvSpPr>
          <p:cNvPr id="9" name="Google Shape;14;p12">
            <a:extLst>
              <a:ext uri="{FF2B5EF4-FFF2-40B4-BE49-F238E27FC236}">
                <a16:creationId xmlns:a16="http://schemas.microsoft.com/office/drawing/2014/main" id="{F80848AB-20E6-9F44-11B8-A44512D39104}"/>
              </a:ext>
            </a:extLst>
          </p:cNvPr>
          <p:cNvSpPr txBox="1">
            <a:spLocks noGrp="1"/>
          </p:cNvSpPr>
          <p:nvPr>
            <p:ph type="title" hasCustomPrompt="1"/>
          </p:nvPr>
        </p:nvSpPr>
        <p:spPr>
          <a:xfrm>
            <a:off x="311700" y="445025"/>
            <a:ext cx="617831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bg1"/>
                </a:solidFill>
                <a:latin typeface="+mn-l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fr-FR" dirty="0"/>
              <a:t>Titre</a:t>
            </a:r>
            <a:endParaRPr dirty="0"/>
          </a:p>
        </p:txBody>
      </p:sp>
      <p:sp>
        <p:nvSpPr>
          <p:cNvPr id="10" name="Google Shape;15;p12">
            <a:extLst>
              <a:ext uri="{FF2B5EF4-FFF2-40B4-BE49-F238E27FC236}">
                <a16:creationId xmlns:a16="http://schemas.microsoft.com/office/drawing/2014/main" id="{EC1ED212-3670-A15C-D0BA-A404740EFB73}"/>
              </a:ext>
            </a:extLst>
          </p:cNvPr>
          <p:cNvSpPr txBox="1">
            <a:spLocks noGrp="1"/>
          </p:cNvSpPr>
          <p:nvPr>
            <p:ph type="body" idx="1" hasCustomPrompt="1"/>
          </p:nvPr>
        </p:nvSpPr>
        <p:spPr>
          <a:xfrm>
            <a:off x="311700" y="1637221"/>
            <a:ext cx="6178310" cy="2747492"/>
          </a:xfrm>
          <a:prstGeom prst="rect">
            <a:avLst/>
          </a:prstGeom>
          <a:noFill/>
          <a:ln>
            <a:noFill/>
          </a:ln>
        </p:spPr>
        <p:txBody>
          <a:bodyPr spcFirstLastPara="1" wrap="square" lIns="91425" tIns="91425" rIns="91425" bIns="91425" anchor="t" anchorCtr="0">
            <a:noAutofit/>
          </a:bodyPr>
          <a:lstStyle>
            <a:lvl1pPr marL="400050" lvl="0" indent="-285750" algn="l">
              <a:lnSpc>
                <a:spcPct val="115000"/>
              </a:lnSpc>
              <a:spcBef>
                <a:spcPts val="0"/>
              </a:spcBef>
              <a:spcAft>
                <a:spcPts val="0"/>
              </a:spcAft>
              <a:buSzPts val="1800"/>
              <a:buFont typeface="Arial" panose="020B0604020202020204" pitchFamily="34" charset="0"/>
              <a:buChar char="•"/>
              <a:defRPr>
                <a:solidFill>
                  <a:schemeClr val="bg1"/>
                </a:solidFill>
                <a:latin typeface="+mn-lt"/>
              </a:defRPr>
            </a:lvl1pPr>
            <a:lvl2pPr marL="596900" lvl="1" indent="0" algn="l">
              <a:lnSpc>
                <a:spcPct val="100000"/>
              </a:lnSpc>
              <a:spcBef>
                <a:spcPts val="1600"/>
              </a:spcBef>
              <a:spcAft>
                <a:spcPts val="0"/>
              </a:spcAft>
              <a:buSzPts val="1400"/>
              <a:buNone/>
              <a:defRPr>
                <a:solidFill>
                  <a:schemeClr val="bg1"/>
                </a:solidFill>
                <a:latin typeface="+mn-lt"/>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pPr lvl="1"/>
            <a:r>
              <a:rPr lang="fr-FR" dirty="0"/>
              <a:t>Texte </a:t>
            </a:r>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p:txBody>
      </p:sp>
    </p:spTree>
    <p:extLst>
      <p:ext uri="{BB962C8B-B14F-4D97-AF65-F5344CB8AC3E}">
        <p14:creationId xmlns:p14="http://schemas.microsoft.com/office/powerpoint/2010/main" val="2216487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7" name="Google Shape;347;g2c82af9f06f_3_1444">
            <a:extLst>
              <a:ext uri="{FF2B5EF4-FFF2-40B4-BE49-F238E27FC236}">
                <a16:creationId xmlns:a16="http://schemas.microsoft.com/office/drawing/2014/main" id="{D216FAD0-E71D-4849-8C9E-19E06124CC0E}"/>
              </a:ext>
            </a:extLst>
          </p:cNvPr>
          <p:cNvSpPr/>
          <p:nvPr userDrawn="1"/>
        </p:nvSpPr>
        <p:spPr>
          <a:xfrm>
            <a:off x="0" y="0"/>
            <a:ext cx="6762900" cy="5143500"/>
          </a:xfrm>
          <a:prstGeom prst="rect">
            <a:avLst/>
          </a:prstGeom>
          <a:solidFill>
            <a:srgbClr val="030E2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chemeClr val="bg1"/>
              </a:solidFill>
            </a:endParaRPr>
          </a:p>
        </p:txBody>
      </p:sp>
      <p:sp>
        <p:nvSpPr>
          <p:cNvPr id="9" name="Google Shape;14;p12">
            <a:extLst>
              <a:ext uri="{FF2B5EF4-FFF2-40B4-BE49-F238E27FC236}">
                <a16:creationId xmlns:a16="http://schemas.microsoft.com/office/drawing/2014/main" id="{F80848AB-20E6-9F44-11B8-A44512D39104}"/>
              </a:ext>
            </a:extLst>
          </p:cNvPr>
          <p:cNvSpPr txBox="1">
            <a:spLocks noGrp="1"/>
          </p:cNvSpPr>
          <p:nvPr>
            <p:ph type="title" hasCustomPrompt="1"/>
          </p:nvPr>
        </p:nvSpPr>
        <p:spPr>
          <a:xfrm>
            <a:off x="311700" y="445025"/>
            <a:ext cx="617831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bg1"/>
                </a:solidFill>
                <a:latin typeface="+mn-l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fr-FR" dirty="0"/>
              <a:t>Titre</a:t>
            </a:r>
            <a:endParaRPr dirty="0"/>
          </a:p>
        </p:txBody>
      </p:sp>
      <p:sp>
        <p:nvSpPr>
          <p:cNvPr id="10" name="Google Shape;15;p12">
            <a:extLst>
              <a:ext uri="{FF2B5EF4-FFF2-40B4-BE49-F238E27FC236}">
                <a16:creationId xmlns:a16="http://schemas.microsoft.com/office/drawing/2014/main" id="{EC1ED212-3670-A15C-D0BA-A404740EFB73}"/>
              </a:ext>
            </a:extLst>
          </p:cNvPr>
          <p:cNvSpPr txBox="1">
            <a:spLocks noGrp="1"/>
          </p:cNvSpPr>
          <p:nvPr>
            <p:ph type="body" idx="1" hasCustomPrompt="1"/>
          </p:nvPr>
        </p:nvSpPr>
        <p:spPr>
          <a:xfrm>
            <a:off x="6888770" y="445025"/>
            <a:ext cx="2167095" cy="4600700"/>
          </a:xfrm>
          <a:prstGeom prst="rect">
            <a:avLst/>
          </a:prstGeom>
          <a:noFill/>
          <a:ln>
            <a:noFill/>
          </a:ln>
        </p:spPr>
        <p:txBody>
          <a:bodyPr spcFirstLastPara="1" wrap="square" lIns="91425" tIns="91425" rIns="91425" bIns="91425" anchor="t" anchorCtr="0">
            <a:noAutofit/>
          </a:bodyPr>
          <a:lstStyle>
            <a:lvl1pPr marL="400050" lvl="0" indent="-285750" algn="l">
              <a:lnSpc>
                <a:spcPct val="115000"/>
              </a:lnSpc>
              <a:spcBef>
                <a:spcPts val="0"/>
              </a:spcBef>
              <a:spcAft>
                <a:spcPts val="0"/>
              </a:spcAft>
              <a:buSzPts val="1800"/>
              <a:buFont typeface="Arial" panose="020B0604020202020204" pitchFamily="34" charset="0"/>
              <a:buChar char="•"/>
              <a:defRPr>
                <a:solidFill>
                  <a:schemeClr val="bg1"/>
                </a:solidFill>
                <a:latin typeface="+mn-lt"/>
              </a:defRPr>
            </a:lvl1pPr>
            <a:lvl2pPr marL="596900" lvl="1" indent="0" algn="l">
              <a:lnSpc>
                <a:spcPct val="100000"/>
              </a:lnSpc>
              <a:spcBef>
                <a:spcPts val="1600"/>
              </a:spcBef>
              <a:spcAft>
                <a:spcPts val="0"/>
              </a:spcAft>
              <a:buSzPts val="1400"/>
              <a:buNone/>
              <a:defRPr sz="1200">
                <a:solidFill>
                  <a:srgbClr val="030D2F"/>
                </a:solidFill>
                <a:latin typeface="+mn-lt"/>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pPr lvl="1"/>
            <a:r>
              <a:rPr lang="fr-FR" dirty="0"/>
              <a:t>Texte </a:t>
            </a:r>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p:txBody>
      </p:sp>
      <p:sp>
        <p:nvSpPr>
          <p:cNvPr id="5" name="Espace réservé du graphique 4">
            <a:extLst>
              <a:ext uri="{FF2B5EF4-FFF2-40B4-BE49-F238E27FC236}">
                <a16:creationId xmlns:a16="http://schemas.microsoft.com/office/drawing/2014/main" id="{44D958AD-6349-DAB9-38C8-F336B19F8C3D}"/>
              </a:ext>
            </a:extLst>
          </p:cNvPr>
          <p:cNvSpPr>
            <a:spLocks noGrp="1"/>
          </p:cNvSpPr>
          <p:nvPr>
            <p:ph type="chart" sz="quarter" idx="10"/>
          </p:nvPr>
        </p:nvSpPr>
        <p:spPr>
          <a:xfrm>
            <a:off x="311699" y="1462750"/>
            <a:ext cx="2860992" cy="2801122"/>
          </a:xfrm>
        </p:spPr>
        <p:txBody>
          <a:bodyPr/>
          <a:lstStyle/>
          <a:p>
            <a:endParaRPr lang="fr-FR"/>
          </a:p>
        </p:txBody>
      </p:sp>
      <p:sp>
        <p:nvSpPr>
          <p:cNvPr id="6" name="Espace réservé du graphique 4">
            <a:extLst>
              <a:ext uri="{FF2B5EF4-FFF2-40B4-BE49-F238E27FC236}">
                <a16:creationId xmlns:a16="http://schemas.microsoft.com/office/drawing/2014/main" id="{26AFB260-46EE-277E-41CB-4F54FF58ECAD}"/>
              </a:ext>
            </a:extLst>
          </p:cNvPr>
          <p:cNvSpPr>
            <a:spLocks noGrp="1"/>
          </p:cNvSpPr>
          <p:nvPr>
            <p:ph type="chart" sz="quarter" idx="11"/>
          </p:nvPr>
        </p:nvSpPr>
        <p:spPr>
          <a:xfrm>
            <a:off x="3629019" y="1462750"/>
            <a:ext cx="2860991" cy="2801122"/>
          </a:xfrm>
        </p:spPr>
        <p:txBody>
          <a:bodyPr/>
          <a:lstStyle/>
          <a:p>
            <a:endParaRPr lang="fr-FR"/>
          </a:p>
        </p:txBody>
      </p:sp>
    </p:spTree>
    <p:extLst>
      <p:ext uri="{BB962C8B-B14F-4D97-AF65-F5344CB8AC3E}">
        <p14:creationId xmlns:p14="http://schemas.microsoft.com/office/powerpoint/2010/main" val="4100001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AFC761-6AEB-9BBA-AD06-5BD335B221B1}"/>
              </a:ext>
            </a:extLst>
          </p:cNvPr>
          <p:cNvSpPr>
            <a:spLocks noGrp="1"/>
          </p:cNvSpPr>
          <p:nvPr>
            <p:ph type="title"/>
          </p:nvPr>
        </p:nvSpPr>
        <p:spPr/>
        <p:txBody>
          <a:bodyPr/>
          <a:lstStyle/>
          <a:p>
            <a:r>
              <a:rPr lang="fr-FR"/>
              <a:t>Modifiez le style du titre</a:t>
            </a:r>
          </a:p>
        </p:txBody>
      </p:sp>
      <p:sp>
        <p:nvSpPr>
          <p:cNvPr id="3" name="Espace réservé du numéro de diapositive 2">
            <a:extLst>
              <a:ext uri="{FF2B5EF4-FFF2-40B4-BE49-F238E27FC236}">
                <a16:creationId xmlns:a16="http://schemas.microsoft.com/office/drawing/2014/main" id="{FEEFA2F7-F70A-02A7-74BD-809EF9F59AC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4274008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et sous-titre 1" userDrawn="1">
  <p:cSld name="TITLE_2">
    <p:spTree>
      <p:nvGrpSpPr>
        <p:cNvPr id="1" name="Shape 5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66" r:id="rId2"/>
    <p:sldLayoutId id="2147483650" r:id="rId3"/>
    <p:sldLayoutId id="2147483662" r:id="rId4"/>
    <p:sldLayoutId id="2147483669" r:id="rId5"/>
    <p:sldLayoutId id="2147483670" r:id="rId6"/>
    <p:sldLayoutId id="2147483671" r:id="rId7"/>
    <p:sldLayoutId id="2147483668" r:id="rId8"/>
    <p:sldLayoutId id="2147483661" r:id="rId9"/>
    <p:sldLayoutId id="214748366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hyperlink" Target="https://www.flaticon.com/fr/" TargetMode="External"/><Relationship Id="rId3" Type="http://schemas.openxmlformats.org/officeDocument/2006/relationships/image" Target="../media/image2.png"/><Relationship Id="rId7" Type="http://schemas.openxmlformats.org/officeDocument/2006/relationships/hyperlink" Target="https://fr.freepik.com/"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unsplash.com/fr" TargetMode="External"/><Relationship Id="rId11" Type="http://schemas.openxmlformats.org/officeDocument/2006/relationships/image" Target="../media/image3.png"/><Relationship Id="rId5" Type="http://schemas.openxmlformats.org/officeDocument/2006/relationships/hyperlink" Target="https://www.pexels.com/fr-fr/" TargetMode="External"/><Relationship Id="rId10" Type="http://schemas.openxmlformats.org/officeDocument/2006/relationships/hyperlink" Target="https://sporteasy.notion.site/Dossiers-de-sponsoring-94d93061b32e41d89143be3a7c5c5e57" TargetMode="External"/><Relationship Id="rId4" Type="http://schemas.openxmlformats.org/officeDocument/2006/relationships/hyperlink" Target="https://o-dan.net/en/" TargetMode="External"/><Relationship Id="rId9" Type="http://schemas.openxmlformats.org/officeDocument/2006/relationships/hyperlink" Target="https://icones8.fr/" TargetMode="Externa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sporteasy.net/fr/clubs/features/sponsoring/"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g2c82af9f06f_3_1186"/>
          <p:cNvPicPr preferRelativeResize="0"/>
          <p:nvPr/>
        </p:nvPicPr>
        <p:blipFill>
          <a:blip r:embed="rId3">
            <a:alphaModFix/>
          </a:blip>
          <a:stretch>
            <a:fillRect/>
          </a:stretch>
        </p:blipFill>
        <p:spPr>
          <a:xfrm>
            <a:off x="0" y="0"/>
            <a:ext cx="9144000" cy="1981200"/>
          </a:xfrm>
          <a:prstGeom prst="rect">
            <a:avLst/>
          </a:prstGeom>
          <a:noFill/>
          <a:ln>
            <a:noFill/>
          </a:ln>
        </p:spPr>
      </p:pic>
      <p:pic>
        <p:nvPicPr>
          <p:cNvPr id="88" name="Google Shape;88;g2c82af9f06f_3_1186"/>
          <p:cNvPicPr preferRelativeResize="0"/>
          <p:nvPr/>
        </p:nvPicPr>
        <p:blipFill>
          <a:blip r:embed="rId4">
            <a:alphaModFix/>
          </a:blip>
          <a:stretch>
            <a:fillRect/>
          </a:stretch>
        </p:blipFill>
        <p:spPr>
          <a:xfrm>
            <a:off x="3216913" y="518525"/>
            <a:ext cx="2710175" cy="370050"/>
          </a:xfrm>
          <a:prstGeom prst="rect">
            <a:avLst/>
          </a:prstGeom>
          <a:noFill/>
          <a:ln>
            <a:noFill/>
          </a:ln>
        </p:spPr>
      </p:pic>
      <p:sp>
        <p:nvSpPr>
          <p:cNvPr id="89" name="Google Shape;89;g2c82af9f06f_3_1186"/>
          <p:cNvSpPr txBox="1"/>
          <p:nvPr/>
        </p:nvSpPr>
        <p:spPr>
          <a:xfrm>
            <a:off x="1707900" y="940851"/>
            <a:ext cx="5728200" cy="1180800"/>
          </a:xfrm>
          <a:prstGeom prst="rect">
            <a:avLst/>
          </a:prstGeom>
          <a:noFill/>
          <a:ln>
            <a:noFill/>
          </a:ln>
        </p:spPr>
        <p:txBody>
          <a:bodyPr spcFirstLastPara="1" wrap="square" lIns="91425" tIns="91425" rIns="91425" bIns="91425" anchor="t" anchorCtr="0">
            <a:noAutofit/>
          </a:bodyPr>
          <a:lstStyle/>
          <a:p>
            <a:pPr marL="0" lvl="0" indent="0" algn="ctr" rtl="0">
              <a:lnSpc>
                <a:spcPct val="200000"/>
              </a:lnSpc>
              <a:spcBef>
                <a:spcPts val="0"/>
              </a:spcBef>
              <a:spcAft>
                <a:spcPts val="0"/>
              </a:spcAft>
              <a:buClr>
                <a:schemeClr val="dk1"/>
              </a:buClr>
              <a:buSzPts val="1100"/>
              <a:buFont typeface="Arial"/>
              <a:buNone/>
            </a:pPr>
            <a:r>
              <a:rPr lang="fr" dirty="0">
                <a:solidFill>
                  <a:srgbClr val="7BC082"/>
                </a:solidFill>
                <a:latin typeface="+mn-lt"/>
                <a:ea typeface="Lato"/>
                <a:cs typeface="Lato"/>
                <a:sym typeface="Lato"/>
              </a:rPr>
              <a:t>Merci d’avoir téléchargé ce modèle de dossier </a:t>
            </a:r>
            <a:r>
              <a:rPr lang="fr">
                <a:solidFill>
                  <a:srgbClr val="7BC082"/>
                </a:solidFill>
                <a:latin typeface="+mn-lt"/>
                <a:ea typeface="Lato"/>
                <a:cs typeface="Lato"/>
                <a:sym typeface="Lato"/>
              </a:rPr>
              <a:t>de sponsoring.</a:t>
            </a:r>
            <a:endParaRPr dirty="0">
              <a:solidFill>
                <a:srgbClr val="7BC082"/>
              </a:solidFill>
              <a:latin typeface="+mn-lt"/>
              <a:ea typeface="Lato"/>
              <a:cs typeface="Lato"/>
              <a:sym typeface="Lato"/>
            </a:endParaRPr>
          </a:p>
          <a:p>
            <a:pPr marL="0" lvl="0" indent="0" algn="ctr" rtl="0">
              <a:lnSpc>
                <a:spcPct val="200000"/>
              </a:lnSpc>
              <a:spcBef>
                <a:spcPts val="0"/>
              </a:spcBef>
              <a:spcAft>
                <a:spcPts val="0"/>
              </a:spcAft>
              <a:buClr>
                <a:schemeClr val="dk1"/>
              </a:buClr>
              <a:buSzPts val="1100"/>
              <a:buFont typeface="Arial"/>
              <a:buNone/>
            </a:pPr>
            <a:r>
              <a:rPr lang="fr" dirty="0">
                <a:solidFill>
                  <a:srgbClr val="7BC082"/>
                </a:solidFill>
                <a:latin typeface="+mn-lt"/>
                <a:ea typeface="Lato"/>
                <a:cs typeface="Lato"/>
                <a:sym typeface="Lato"/>
              </a:rPr>
              <a:t>Comment l’utiliser au mieux pour votre club ?</a:t>
            </a:r>
            <a:endParaRPr b="1" dirty="0">
              <a:solidFill>
                <a:srgbClr val="7BC082"/>
              </a:solidFill>
              <a:latin typeface="+mn-lt"/>
              <a:ea typeface="Lato"/>
              <a:cs typeface="Lato"/>
              <a:sym typeface="Lato"/>
            </a:endParaRPr>
          </a:p>
          <a:p>
            <a:pPr marL="0" lvl="0" indent="0" algn="ctr" rtl="0">
              <a:lnSpc>
                <a:spcPct val="115000"/>
              </a:lnSpc>
              <a:spcBef>
                <a:spcPts val="0"/>
              </a:spcBef>
              <a:spcAft>
                <a:spcPts val="0"/>
              </a:spcAft>
              <a:buClr>
                <a:schemeClr val="dk1"/>
              </a:buClr>
              <a:buSzPts val="1100"/>
              <a:buFont typeface="Arial"/>
              <a:buNone/>
            </a:pPr>
            <a:endParaRPr b="1" dirty="0">
              <a:solidFill>
                <a:srgbClr val="030E2F"/>
              </a:solidFill>
              <a:latin typeface="+mn-lt"/>
              <a:ea typeface="Lato"/>
              <a:cs typeface="Lato"/>
              <a:sym typeface="Lato"/>
            </a:endParaRPr>
          </a:p>
          <a:p>
            <a:pPr marL="0" lvl="0" indent="0" algn="ctr" rtl="0">
              <a:lnSpc>
                <a:spcPct val="115000"/>
              </a:lnSpc>
              <a:spcBef>
                <a:spcPts val="0"/>
              </a:spcBef>
              <a:spcAft>
                <a:spcPts val="0"/>
              </a:spcAft>
              <a:buClr>
                <a:schemeClr val="dk1"/>
              </a:buClr>
              <a:buSzPts val="1100"/>
              <a:buFont typeface="Arial"/>
              <a:buNone/>
            </a:pPr>
            <a:endParaRPr b="1" dirty="0">
              <a:solidFill>
                <a:srgbClr val="030E2F"/>
              </a:solidFill>
              <a:latin typeface="+mn-lt"/>
              <a:ea typeface="Lato"/>
              <a:cs typeface="Lato"/>
              <a:sym typeface="Lato"/>
            </a:endParaRPr>
          </a:p>
        </p:txBody>
      </p:sp>
      <p:sp>
        <p:nvSpPr>
          <p:cNvPr id="91" name="Google Shape;91;g2c82af9f06f_3_1186"/>
          <p:cNvSpPr txBox="1"/>
          <p:nvPr/>
        </p:nvSpPr>
        <p:spPr>
          <a:xfrm>
            <a:off x="752550" y="2485875"/>
            <a:ext cx="8160541" cy="206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 dirty="0">
                <a:solidFill>
                  <a:srgbClr val="030E2F"/>
                </a:solidFill>
                <a:latin typeface="+mn-lt"/>
                <a:ea typeface="Lato"/>
                <a:cs typeface="Lato"/>
                <a:sym typeface="Lato"/>
              </a:rPr>
              <a:t>Pour adapter ce modèle, n’hésitez pas à :</a:t>
            </a:r>
            <a:endParaRPr dirty="0">
              <a:solidFill>
                <a:srgbClr val="030E2F"/>
              </a:solidFill>
              <a:latin typeface="+mn-lt"/>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dirty="0">
              <a:solidFill>
                <a:srgbClr val="030E2F"/>
              </a:solidFill>
              <a:latin typeface="+mn-lt"/>
              <a:ea typeface="Lato Light"/>
              <a:cs typeface="Lato Light"/>
              <a:sym typeface="Lato Light"/>
            </a:endParaRP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fr" dirty="0">
                <a:solidFill>
                  <a:srgbClr val="030E2F"/>
                </a:solidFill>
                <a:latin typeface="+mn-lt"/>
                <a:ea typeface="Lato Light"/>
                <a:cs typeface="Lato Light"/>
                <a:sym typeface="Lato Light"/>
              </a:rPr>
              <a:t>Ajouter votre logo et vos informations à tous les endroits prévus (“xxx” dans le dossier).</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fr" dirty="0">
                <a:solidFill>
                  <a:srgbClr val="030E2F"/>
                </a:solidFill>
                <a:latin typeface="+mn-lt"/>
                <a:ea typeface="Lato Light"/>
                <a:cs typeface="Lato Light"/>
                <a:sym typeface="Lato Light"/>
              </a:rPr>
              <a:t>Changer la couleur et la police d’écriture pour personnaliser votre dossier (facilement gérable sur Power Point depuis « Affichage », « Masque de diapositives » / sinon, inspirez-vous seulement de ce dossier pour créer le vôtre de toute part !).</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fr" dirty="0">
                <a:solidFill>
                  <a:srgbClr val="030E2F"/>
                </a:solidFill>
                <a:latin typeface="+mn-lt"/>
                <a:ea typeface="Lato Light"/>
                <a:cs typeface="Lato Light"/>
                <a:sym typeface="Lato Light"/>
              </a:rPr>
              <a:t>Ajouter, supprimer ou modifier des passages selon les caractéristiques de votre club.</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fr" dirty="0">
                <a:solidFill>
                  <a:srgbClr val="030E2F"/>
                </a:solidFill>
                <a:latin typeface="+mn-lt"/>
                <a:ea typeface="Lato Light"/>
                <a:cs typeface="Lato Light"/>
                <a:sym typeface="Lato Light"/>
              </a:rPr>
              <a:t>Supprimer les slides comme celle-ci une fois votre dossier construit (slides 1, 2, 30).</a:t>
            </a:r>
            <a:endParaRPr dirty="0">
              <a:solidFill>
                <a:srgbClr val="030E2F"/>
              </a:solidFill>
              <a:latin typeface="+mn-lt"/>
              <a:ea typeface="Lato Light"/>
              <a:cs typeface="Lato Light"/>
              <a:sym typeface="Lat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270248-B5DF-9D13-06BA-AE2BFFC4EC64}"/>
              </a:ext>
            </a:extLst>
          </p:cNvPr>
          <p:cNvSpPr>
            <a:spLocks noGrp="1"/>
          </p:cNvSpPr>
          <p:nvPr>
            <p:ph type="title"/>
          </p:nvPr>
        </p:nvSpPr>
        <p:spPr/>
        <p:txBody>
          <a:bodyPr/>
          <a:lstStyle/>
          <a:p>
            <a:r>
              <a:rPr lang="fr-FR" dirty="0"/>
              <a:t>Au global, nos dépenses</a:t>
            </a:r>
          </a:p>
        </p:txBody>
      </p:sp>
      <p:sp>
        <p:nvSpPr>
          <p:cNvPr id="3" name="Espace réservé du texte 2">
            <a:extLst>
              <a:ext uri="{FF2B5EF4-FFF2-40B4-BE49-F238E27FC236}">
                <a16:creationId xmlns:a16="http://schemas.microsoft.com/office/drawing/2014/main" id="{A0CBA088-CB26-1C82-354B-0EE8285922E9}"/>
              </a:ext>
            </a:extLst>
          </p:cNvPr>
          <p:cNvSpPr>
            <a:spLocks noGrp="1"/>
          </p:cNvSpPr>
          <p:nvPr>
            <p:ph type="body" idx="1"/>
          </p:nvPr>
        </p:nvSpPr>
        <p:spPr/>
        <p:txBody>
          <a:bodyPr/>
          <a:lstStyle/>
          <a:p>
            <a:pPr marL="399600">
              <a:lnSpc>
                <a:spcPct val="110000"/>
              </a:lnSpc>
            </a:pPr>
            <a:r>
              <a:rPr lang="fr-FR" sz="1400" dirty="0">
                <a:solidFill>
                  <a:srgbClr val="030E2F"/>
                </a:solidFill>
                <a:ea typeface="Lato Light"/>
                <a:cs typeface="Lato Light"/>
                <a:sym typeface="Lato Light"/>
              </a:rPr>
              <a:t>Frais de personnel</a:t>
            </a:r>
          </a:p>
          <a:p>
            <a:pPr marL="399600" lvl="0" algn="l" rtl="0">
              <a:lnSpc>
                <a:spcPct val="110000"/>
              </a:lnSpc>
              <a:spcBef>
                <a:spcPts val="0"/>
              </a:spcBef>
              <a:spcAft>
                <a:spcPts val="0"/>
              </a:spcAft>
            </a:pPr>
            <a:r>
              <a:rPr lang="fr-FR" sz="1400" dirty="0">
                <a:solidFill>
                  <a:srgbClr val="030E2F"/>
                </a:solidFill>
                <a:ea typeface="Lato Light"/>
                <a:cs typeface="Lato Light"/>
                <a:sym typeface="Lato Light"/>
              </a:rPr>
              <a:t>Frais de fonctionnement </a:t>
            </a:r>
          </a:p>
          <a:p>
            <a:pPr marL="399600" lvl="0" algn="l" rtl="0">
              <a:lnSpc>
                <a:spcPct val="110000"/>
              </a:lnSpc>
              <a:spcBef>
                <a:spcPts val="0"/>
              </a:spcBef>
              <a:spcAft>
                <a:spcPts val="0"/>
              </a:spcAft>
            </a:pPr>
            <a:r>
              <a:rPr lang="fr-FR" sz="1400" dirty="0">
                <a:solidFill>
                  <a:srgbClr val="030E2F"/>
                </a:solidFill>
                <a:ea typeface="Lato Light"/>
                <a:cs typeface="Lato Light"/>
                <a:sym typeface="Lato Light"/>
              </a:rPr>
              <a:t>Equipement et matériel </a:t>
            </a:r>
          </a:p>
          <a:p>
            <a:pPr marL="399600" lvl="0" algn="l" rtl="0">
              <a:lnSpc>
                <a:spcPct val="110000"/>
              </a:lnSpc>
              <a:spcBef>
                <a:spcPts val="0"/>
              </a:spcBef>
              <a:spcAft>
                <a:spcPts val="0"/>
              </a:spcAft>
            </a:pPr>
            <a:r>
              <a:rPr lang="fr-FR" sz="1400" dirty="0">
                <a:solidFill>
                  <a:srgbClr val="030E2F"/>
                </a:solidFill>
                <a:ea typeface="Lato Light"/>
                <a:cs typeface="Lato Light"/>
                <a:sym typeface="Lato Light"/>
              </a:rPr>
              <a:t>Frais de déplacement</a:t>
            </a:r>
          </a:p>
          <a:p>
            <a:pPr marL="399600" lvl="0" algn="l" rtl="0">
              <a:lnSpc>
                <a:spcPct val="110000"/>
              </a:lnSpc>
              <a:spcBef>
                <a:spcPts val="0"/>
              </a:spcBef>
              <a:spcAft>
                <a:spcPts val="0"/>
              </a:spcAft>
            </a:pPr>
            <a:r>
              <a:rPr lang="fr-FR" sz="1400" dirty="0">
                <a:solidFill>
                  <a:srgbClr val="030E2F"/>
                </a:solidFill>
                <a:ea typeface="Lato Light"/>
                <a:cs typeface="Lato Light"/>
                <a:sym typeface="Lato Light"/>
              </a:rPr>
              <a:t>Inscriptions et affiliations</a:t>
            </a:r>
          </a:p>
          <a:p>
            <a:pPr marL="399600" lvl="0" algn="l" rtl="0">
              <a:lnSpc>
                <a:spcPct val="110000"/>
              </a:lnSpc>
              <a:spcBef>
                <a:spcPts val="0"/>
              </a:spcBef>
              <a:spcAft>
                <a:spcPts val="0"/>
              </a:spcAft>
            </a:pPr>
            <a:r>
              <a:rPr lang="fr-FR" sz="1400" dirty="0">
                <a:solidFill>
                  <a:srgbClr val="030E2F"/>
                </a:solidFill>
                <a:ea typeface="Lato Light"/>
                <a:cs typeface="Lato Light"/>
                <a:sym typeface="Lato Light"/>
              </a:rPr>
              <a:t>Assurances</a:t>
            </a:r>
          </a:p>
          <a:p>
            <a:pPr marL="399600" lvl="0" algn="l" rtl="0">
              <a:lnSpc>
                <a:spcPct val="110000"/>
              </a:lnSpc>
              <a:spcBef>
                <a:spcPts val="0"/>
              </a:spcBef>
              <a:spcAft>
                <a:spcPts val="0"/>
              </a:spcAft>
            </a:pPr>
            <a:r>
              <a:rPr lang="fr-FR" sz="1400" dirty="0">
                <a:solidFill>
                  <a:srgbClr val="030E2F"/>
                </a:solidFill>
                <a:ea typeface="Lato Light"/>
                <a:cs typeface="Lato Light"/>
                <a:sym typeface="Lato Light"/>
              </a:rPr>
              <a:t>Activités et événements Améliorations et investissements</a:t>
            </a:r>
          </a:p>
          <a:p>
            <a:pPr marL="114300" indent="0">
              <a:buNone/>
            </a:pPr>
            <a:endParaRPr lang="fr-FR" dirty="0"/>
          </a:p>
          <a:p>
            <a:pPr lvl="1"/>
            <a:endParaRPr lang="fr-FR" dirty="0"/>
          </a:p>
        </p:txBody>
      </p:sp>
      <p:grpSp>
        <p:nvGrpSpPr>
          <p:cNvPr id="4" name="Google Shape;221;g2c82af9f06f_3_703">
            <a:extLst>
              <a:ext uri="{FF2B5EF4-FFF2-40B4-BE49-F238E27FC236}">
                <a16:creationId xmlns:a16="http://schemas.microsoft.com/office/drawing/2014/main" id="{84BF357B-4441-E46A-312C-5737F401A3C8}"/>
              </a:ext>
            </a:extLst>
          </p:cNvPr>
          <p:cNvGrpSpPr/>
          <p:nvPr/>
        </p:nvGrpSpPr>
        <p:grpSpPr>
          <a:xfrm>
            <a:off x="580180" y="545839"/>
            <a:ext cx="1236038" cy="4051818"/>
            <a:chOff x="0" y="0"/>
            <a:chExt cx="3296100" cy="10804849"/>
          </a:xfrm>
        </p:grpSpPr>
        <p:pic>
          <p:nvPicPr>
            <p:cNvPr id="5" name="Google Shape;222;g2c82af9f06f_3_703">
              <a:extLst>
                <a:ext uri="{FF2B5EF4-FFF2-40B4-BE49-F238E27FC236}">
                  <a16:creationId xmlns:a16="http://schemas.microsoft.com/office/drawing/2014/main" id="{E64D92FF-6C6C-E5AC-4328-E7545C15AB5B}"/>
                </a:ext>
              </a:extLst>
            </p:cNvPr>
            <p:cNvPicPr preferRelativeResize="0"/>
            <p:nvPr/>
          </p:nvPicPr>
          <p:blipFill rotWithShape="1">
            <a:blip r:embed="rId2">
              <a:alphaModFix/>
            </a:blip>
            <a:srcRect/>
            <a:stretch/>
          </p:blipFill>
          <p:spPr>
            <a:xfrm>
              <a:off x="0" y="0"/>
              <a:ext cx="3296100" cy="3296100"/>
            </a:xfrm>
            <a:prstGeom prst="rect">
              <a:avLst/>
            </a:prstGeom>
            <a:noFill/>
            <a:ln>
              <a:noFill/>
            </a:ln>
          </p:spPr>
        </p:pic>
        <p:grpSp>
          <p:nvGrpSpPr>
            <p:cNvPr id="6" name="Google Shape;223;g2c82af9f06f_3_703">
              <a:extLst>
                <a:ext uri="{FF2B5EF4-FFF2-40B4-BE49-F238E27FC236}">
                  <a16:creationId xmlns:a16="http://schemas.microsoft.com/office/drawing/2014/main" id="{9C4811B9-48D4-AA3D-D761-7A00442F74F9}"/>
                </a:ext>
              </a:extLst>
            </p:cNvPr>
            <p:cNvGrpSpPr/>
            <p:nvPr/>
          </p:nvGrpSpPr>
          <p:grpSpPr>
            <a:xfrm>
              <a:off x="474802" y="907446"/>
              <a:ext cx="2346516" cy="2024977"/>
              <a:chOff x="0" y="-4960"/>
              <a:chExt cx="2346516" cy="2024977"/>
            </a:xfrm>
          </p:grpSpPr>
          <p:sp>
            <p:nvSpPr>
              <p:cNvPr id="15" name="Google Shape;224;g2c82af9f06f_3_703">
                <a:extLst>
                  <a:ext uri="{FF2B5EF4-FFF2-40B4-BE49-F238E27FC236}">
                    <a16:creationId xmlns:a16="http://schemas.microsoft.com/office/drawing/2014/main" id="{08566369-A9D3-FCE3-EFE0-DB955973F1FF}"/>
                  </a:ext>
                </a:extLst>
              </p:cNvPr>
              <p:cNvSpPr/>
              <p:nvPr/>
            </p:nvSpPr>
            <p:spPr>
              <a:xfrm>
                <a:off x="0" y="-4960"/>
                <a:ext cx="2346516" cy="10260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2300"/>
                  <a:buFont typeface="Arial"/>
                  <a:buNone/>
                </a:pPr>
                <a:r>
                  <a:rPr lang="fr" sz="2300" b="1" i="0" u="none" strike="noStrike" cap="none" dirty="0">
                    <a:solidFill>
                      <a:srgbClr val="FFFFFF"/>
                    </a:solidFill>
                    <a:latin typeface="+mn-lt"/>
                    <a:ea typeface="Lato"/>
                    <a:cs typeface="Lato"/>
                    <a:sym typeface="Lato"/>
                  </a:rPr>
                  <a:t>60%</a:t>
                </a:r>
                <a:endParaRPr sz="500" b="1" i="0" u="none" strike="noStrike" cap="none" dirty="0">
                  <a:solidFill>
                    <a:srgbClr val="000000"/>
                  </a:solidFill>
                  <a:latin typeface="+mn-lt"/>
                  <a:ea typeface="Lato"/>
                  <a:cs typeface="Lato"/>
                  <a:sym typeface="Lato"/>
                </a:endParaRPr>
              </a:p>
            </p:txBody>
          </p:sp>
          <p:sp>
            <p:nvSpPr>
              <p:cNvPr id="16" name="Google Shape;225;g2c82af9f06f_3_703">
                <a:extLst>
                  <a:ext uri="{FF2B5EF4-FFF2-40B4-BE49-F238E27FC236}">
                    <a16:creationId xmlns:a16="http://schemas.microsoft.com/office/drawing/2014/main" id="{30D8FA31-208D-07BB-BCBC-1AE0F53D67FA}"/>
                  </a:ext>
                </a:extLst>
              </p:cNvPr>
              <p:cNvSpPr/>
              <p:nvPr/>
            </p:nvSpPr>
            <p:spPr>
              <a:xfrm>
                <a:off x="0" y="1517217"/>
                <a:ext cx="2346516" cy="5028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000"/>
                  <a:buFont typeface="Arial"/>
                  <a:buNone/>
                </a:pPr>
                <a:r>
                  <a:rPr lang="fr" sz="1000" dirty="0">
                    <a:solidFill>
                      <a:srgbClr val="FFFFFF"/>
                    </a:solidFill>
                    <a:latin typeface="+mn-lt"/>
                    <a:ea typeface="Lato"/>
                    <a:cs typeface="Lato"/>
                    <a:sym typeface="Lato"/>
                  </a:rPr>
                  <a:t>Equipements</a:t>
                </a:r>
                <a:endParaRPr sz="500" i="0" u="none" strike="noStrike" cap="none" dirty="0">
                  <a:solidFill>
                    <a:srgbClr val="000000"/>
                  </a:solidFill>
                  <a:latin typeface="+mn-lt"/>
                  <a:ea typeface="Lato"/>
                  <a:cs typeface="Lato"/>
                  <a:sym typeface="Lato"/>
                </a:endParaRPr>
              </a:p>
            </p:txBody>
          </p:sp>
        </p:grpSp>
        <p:pic>
          <p:nvPicPr>
            <p:cNvPr id="7" name="Google Shape;226;g2c82af9f06f_3_703">
              <a:extLst>
                <a:ext uri="{FF2B5EF4-FFF2-40B4-BE49-F238E27FC236}">
                  <a16:creationId xmlns:a16="http://schemas.microsoft.com/office/drawing/2014/main" id="{0BBC2723-C52B-EA70-E33D-8DA541FAA846}"/>
                </a:ext>
              </a:extLst>
            </p:cNvPr>
            <p:cNvPicPr preferRelativeResize="0"/>
            <p:nvPr/>
          </p:nvPicPr>
          <p:blipFill rotWithShape="1">
            <a:blip r:embed="rId2">
              <a:alphaModFix/>
            </a:blip>
            <a:srcRect/>
            <a:stretch/>
          </p:blipFill>
          <p:spPr>
            <a:xfrm>
              <a:off x="0" y="3710520"/>
              <a:ext cx="3296100" cy="3296100"/>
            </a:xfrm>
            <a:prstGeom prst="rect">
              <a:avLst/>
            </a:prstGeom>
            <a:noFill/>
            <a:ln>
              <a:noFill/>
            </a:ln>
          </p:spPr>
        </p:pic>
        <p:grpSp>
          <p:nvGrpSpPr>
            <p:cNvPr id="8" name="Google Shape;227;g2c82af9f06f_3_703">
              <a:extLst>
                <a:ext uri="{FF2B5EF4-FFF2-40B4-BE49-F238E27FC236}">
                  <a16:creationId xmlns:a16="http://schemas.microsoft.com/office/drawing/2014/main" id="{36825898-0371-E59F-3EF8-8274FC515DF9}"/>
                </a:ext>
              </a:extLst>
            </p:cNvPr>
            <p:cNvGrpSpPr/>
            <p:nvPr/>
          </p:nvGrpSpPr>
          <p:grpSpPr>
            <a:xfrm>
              <a:off x="213953" y="4617966"/>
              <a:ext cx="2860596" cy="2024964"/>
              <a:chOff x="-260849" y="-4959"/>
              <a:chExt cx="2860596" cy="2024964"/>
            </a:xfrm>
          </p:grpSpPr>
          <p:sp>
            <p:nvSpPr>
              <p:cNvPr id="13" name="Google Shape;228;g2c82af9f06f_3_703">
                <a:extLst>
                  <a:ext uri="{FF2B5EF4-FFF2-40B4-BE49-F238E27FC236}">
                    <a16:creationId xmlns:a16="http://schemas.microsoft.com/office/drawing/2014/main" id="{CA7E5A0D-2997-E6BD-ADE3-0A0F5B8D7196}"/>
                  </a:ext>
                </a:extLst>
              </p:cNvPr>
              <p:cNvSpPr/>
              <p:nvPr/>
            </p:nvSpPr>
            <p:spPr>
              <a:xfrm>
                <a:off x="0" y="-4959"/>
                <a:ext cx="2346516" cy="10260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2300"/>
                  <a:buFont typeface="Arial"/>
                  <a:buNone/>
                </a:pPr>
                <a:r>
                  <a:rPr lang="fr" sz="2300" b="1" i="0" u="none" strike="noStrike" cap="none" dirty="0">
                    <a:solidFill>
                      <a:srgbClr val="FFFFFF"/>
                    </a:solidFill>
                    <a:latin typeface="+mn-lt"/>
                    <a:ea typeface="Lato"/>
                    <a:cs typeface="Lato"/>
                    <a:sym typeface="Lato"/>
                  </a:rPr>
                  <a:t>20%</a:t>
                </a:r>
                <a:endParaRPr sz="500" b="1" i="0" u="none" strike="noStrike" cap="none" dirty="0">
                  <a:solidFill>
                    <a:srgbClr val="000000"/>
                  </a:solidFill>
                  <a:latin typeface="+mn-lt"/>
                  <a:ea typeface="Lato"/>
                  <a:cs typeface="Lato"/>
                  <a:sym typeface="Lato"/>
                </a:endParaRPr>
              </a:p>
            </p:txBody>
          </p:sp>
          <p:sp>
            <p:nvSpPr>
              <p:cNvPr id="14" name="Google Shape;229;g2c82af9f06f_3_703">
                <a:extLst>
                  <a:ext uri="{FF2B5EF4-FFF2-40B4-BE49-F238E27FC236}">
                    <a16:creationId xmlns:a16="http://schemas.microsoft.com/office/drawing/2014/main" id="{00590B9C-51CD-62E2-5F01-26A41D1515E2}"/>
                  </a:ext>
                </a:extLst>
              </p:cNvPr>
              <p:cNvSpPr/>
              <p:nvPr/>
            </p:nvSpPr>
            <p:spPr>
              <a:xfrm>
                <a:off x="-260849" y="1517205"/>
                <a:ext cx="2860596" cy="5028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000"/>
                  <a:buFont typeface="Arial"/>
                  <a:buNone/>
                </a:pPr>
                <a:r>
                  <a:rPr lang="fr" sz="1000" i="0" u="none" strike="noStrike" cap="none" dirty="0">
                    <a:solidFill>
                      <a:srgbClr val="FFFFFF"/>
                    </a:solidFill>
                    <a:latin typeface="+mn-lt"/>
                    <a:ea typeface="Lato"/>
                    <a:cs typeface="Lato"/>
                    <a:sym typeface="Lato"/>
                  </a:rPr>
                  <a:t>Personnel</a:t>
                </a:r>
                <a:endParaRPr sz="500" i="0" u="none" strike="noStrike" cap="none" dirty="0">
                  <a:solidFill>
                    <a:srgbClr val="000000"/>
                  </a:solidFill>
                  <a:latin typeface="+mn-lt"/>
                  <a:ea typeface="Lato"/>
                  <a:cs typeface="Lato"/>
                  <a:sym typeface="Lato"/>
                </a:endParaRPr>
              </a:p>
            </p:txBody>
          </p:sp>
        </p:grpSp>
        <p:pic>
          <p:nvPicPr>
            <p:cNvPr id="9" name="Google Shape;230;g2c82af9f06f_3_703">
              <a:extLst>
                <a:ext uri="{FF2B5EF4-FFF2-40B4-BE49-F238E27FC236}">
                  <a16:creationId xmlns:a16="http://schemas.microsoft.com/office/drawing/2014/main" id="{3696FB20-72DD-02AE-0FB0-192434B5170A}"/>
                </a:ext>
              </a:extLst>
            </p:cNvPr>
            <p:cNvPicPr preferRelativeResize="0"/>
            <p:nvPr/>
          </p:nvPicPr>
          <p:blipFill rotWithShape="1">
            <a:blip r:embed="rId2">
              <a:alphaModFix/>
            </a:blip>
            <a:srcRect/>
            <a:stretch/>
          </p:blipFill>
          <p:spPr>
            <a:xfrm>
              <a:off x="0" y="7508749"/>
              <a:ext cx="3296100" cy="3296100"/>
            </a:xfrm>
            <a:prstGeom prst="rect">
              <a:avLst/>
            </a:prstGeom>
            <a:noFill/>
            <a:ln>
              <a:noFill/>
            </a:ln>
          </p:spPr>
        </p:pic>
        <p:grpSp>
          <p:nvGrpSpPr>
            <p:cNvPr id="10" name="Google Shape;231;g2c82af9f06f_3_703">
              <a:extLst>
                <a:ext uri="{FF2B5EF4-FFF2-40B4-BE49-F238E27FC236}">
                  <a16:creationId xmlns:a16="http://schemas.microsoft.com/office/drawing/2014/main" id="{9B82ADD5-FA45-17A2-0906-A2E494B7DCE1}"/>
                </a:ext>
              </a:extLst>
            </p:cNvPr>
            <p:cNvGrpSpPr/>
            <p:nvPr/>
          </p:nvGrpSpPr>
          <p:grpSpPr>
            <a:xfrm>
              <a:off x="474802" y="8416195"/>
              <a:ext cx="2346516" cy="2024976"/>
              <a:chOff x="0" y="-4959"/>
              <a:chExt cx="2346516" cy="2024976"/>
            </a:xfrm>
          </p:grpSpPr>
          <p:sp>
            <p:nvSpPr>
              <p:cNvPr id="11" name="Google Shape;232;g2c82af9f06f_3_703">
                <a:extLst>
                  <a:ext uri="{FF2B5EF4-FFF2-40B4-BE49-F238E27FC236}">
                    <a16:creationId xmlns:a16="http://schemas.microsoft.com/office/drawing/2014/main" id="{7DA1EA43-C42A-C258-3726-C0A0628FC4F1}"/>
                  </a:ext>
                </a:extLst>
              </p:cNvPr>
              <p:cNvSpPr/>
              <p:nvPr/>
            </p:nvSpPr>
            <p:spPr>
              <a:xfrm>
                <a:off x="0" y="-4959"/>
                <a:ext cx="2346516" cy="10260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2300"/>
                  <a:buFont typeface="Arial"/>
                  <a:buNone/>
                </a:pPr>
                <a:r>
                  <a:rPr lang="fr" sz="2300" b="1" i="0" u="none" strike="noStrike" cap="none" dirty="0">
                    <a:solidFill>
                      <a:srgbClr val="FFFFFF"/>
                    </a:solidFill>
                    <a:latin typeface="+mn-lt"/>
                    <a:ea typeface="Lato"/>
                    <a:cs typeface="Lato"/>
                    <a:sym typeface="Lato"/>
                  </a:rPr>
                  <a:t>10%</a:t>
                </a:r>
                <a:endParaRPr sz="500" b="1" i="0" u="none" strike="noStrike" cap="none" dirty="0">
                  <a:solidFill>
                    <a:srgbClr val="000000"/>
                  </a:solidFill>
                  <a:latin typeface="+mn-lt"/>
                  <a:ea typeface="Lato"/>
                  <a:cs typeface="Lato"/>
                  <a:sym typeface="Lato"/>
                </a:endParaRPr>
              </a:p>
            </p:txBody>
          </p:sp>
          <p:sp>
            <p:nvSpPr>
              <p:cNvPr id="12" name="Google Shape;233;g2c82af9f06f_3_703">
                <a:extLst>
                  <a:ext uri="{FF2B5EF4-FFF2-40B4-BE49-F238E27FC236}">
                    <a16:creationId xmlns:a16="http://schemas.microsoft.com/office/drawing/2014/main" id="{F8ED20CC-7059-5946-147C-3CCC6BE0A40B}"/>
                  </a:ext>
                </a:extLst>
              </p:cNvPr>
              <p:cNvSpPr/>
              <p:nvPr/>
            </p:nvSpPr>
            <p:spPr>
              <a:xfrm>
                <a:off x="0" y="1517217"/>
                <a:ext cx="2346516" cy="5028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000"/>
                  <a:buFont typeface="Arial"/>
                  <a:buNone/>
                </a:pPr>
                <a:r>
                  <a:rPr lang="fr" sz="1000">
                    <a:solidFill>
                      <a:srgbClr val="FFFFFF"/>
                    </a:solidFill>
                    <a:latin typeface="+mn-lt"/>
                    <a:ea typeface="Lato"/>
                    <a:cs typeface="Lato"/>
                    <a:sym typeface="Lato"/>
                  </a:rPr>
                  <a:t>Matériel</a:t>
                </a:r>
                <a:endParaRPr sz="500" i="0" u="none" strike="noStrike" cap="none">
                  <a:solidFill>
                    <a:srgbClr val="000000"/>
                  </a:solidFill>
                  <a:latin typeface="+mn-lt"/>
                  <a:ea typeface="Lato"/>
                  <a:cs typeface="Lato"/>
                  <a:sym typeface="Lato"/>
                </a:endParaRPr>
              </a:p>
            </p:txBody>
          </p:sp>
        </p:grpSp>
      </p:grpSp>
    </p:spTree>
    <p:extLst>
      <p:ext uri="{BB962C8B-B14F-4D97-AF65-F5344CB8AC3E}">
        <p14:creationId xmlns:p14="http://schemas.microsoft.com/office/powerpoint/2010/main" val="2165806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270248-B5DF-9D13-06BA-AE2BFFC4EC64}"/>
              </a:ext>
            </a:extLst>
          </p:cNvPr>
          <p:cNvSpPr>
            <a:spLocks noGrp="1"/>
          </p:cNvSpPr>
          <p:nvPr>
            <p:ph type="title"/>
          </p:nvPr>
        </p:nvSpPr>
        <p:spPr/>
        <p:txBody>
          <a:bodyPr/>
          <a:lstStyle/>
          <a:p>
            <a:r>
              <a:rPr lang="fr-FR" dirty="0"/>
              <a:t>Au global, nos dépenses</a:t>
            </a:r>
          </a:p>
        </p:txBody>
      </p:sp>
      <p:grpSp>
        <p:nvGrpSpPr>
          <p:cNvPr id="4" name="Google Shape;221;g2c82af9f06f_3_703">
            <a:extLst>
              <a:ext uri="{FF2B5EF4-FFF2-40B4-BE49-F238E27FC236}">
                <a16:creationId xmlns:a16="http://schemas.microsoft.com/office/drawing/2014/main" id="{84BF357B-4441-E46A-312C-5737F401A3C8}"/>
              </a:ext>
            </a:extLst>
          </p:cNvPr>
          <p:cNvGrpSpPr/>
          <p:nvPr/>
        </p:nvGrpSpPr>
        <p:grpSpPr>
          <a:xfrm>
            <a:off x="580180" y="545839"/>
            <a:ext cx="1236038" cy="4051818"/>
            <a:chOff x="0" y="0"/>
            <a:chExt cx="3296100" cy="10804849"/>
          </a:xfrm>
        </p:grpSpPr>
        <p:pic>
          <p:nvPicPr>
            <p:cNvPr id="5" name="Google Shape;222;g2c82af9f06f_3_703">
              <a:extLst>
                <a:ext uri="{FF2B5EF4-FFF2-40B4-BE49-F238E27FC236}">
                  <a16:creationId xmlns:a16="http://schemas.microsoft.com/office/drawing/2014/main" id="{E64D92FF-6C6C-E5AC-4328-E7545C15AB5B}"/>
                </a:ext>
              </a:extLst>
            </p:cNvPr>
            <p:cNvPicPr preferRelativeResize="0"/>
            <p:nvPr/>
          </p:nvPicPr>
          <p:blipFill rotWithShape="1">
            <a:blip r:embed="rId2">
              <a:alphaModFix/>
            </a:blip>
            <a:srcRect/>
            <a:stretch/>
          </p:blipFill>
          <p:spPr>
            <a:xfrm>
              <a:off x="0" y="0"/>
              <a:ext cx="3296100" cy="3296100"/>
            </a:xfrm>
            <a:prstGeom prst="rect">
              <a:avLst/>
            </a:prstGeom>
            <a:noFill/>
            <a:ln>
              <a:noFill/>
            </a:ln>
          </p:spPr>
        </p:pic>
        <p:grpSp>
          <p:nvGrpSpPr>
            <p:cNvPr id="6" name="Google Shape;223;g2c82af9f06f_3_703">
              <a:extLst>
                <a:ext uri="{FF2B5EF4-FFF2-40B4-BE49-F238E27FC236}">
                  <a16:creationId xmlns:a16="http://schemas.microsoft.com/office/drawing/2014/main" id="{9C4811B9-48D4-AA3D-D761-7A00442F74F9}"/>
                </a:ext>
              </a:extLst>
            </p:cNvPr>
            <p:cNvGrpSpPr/>
            <p:nvPr/>
          </p:nvGrpSpPr>
          <p:grpSpPr>
            <a:xfrm>
              <a:off x="474802" y="907446"/>
              <a:ext cx="2346516" cy="2024977"/>
              <a:chOff x="0" y="-4960"/>
              <a:chExt cx="2346516" cy="2024977"/>
            </a:xfrm>
          </p:grpSpPr>
          <p:sp>
            <p:nvSpPr>
              <p:cNvPr id="15" name="Google Shape;224;g2c82af9f06f_3_703">
                <a:extLst>
                  <a:ext uri="{FF2B5EF4-FFF2-40B4-BE49-F238E27FC236}">
                    <a16:creationId xmlns:a16="http://schemas.microsoft.com/office/drawing/2014/main" id="{08566369-A9D3-FCE3-EFE0-DB955973F1FF}"/>
                  </a:ext>
                </a:extLst>
              </p:cNvPr>
              <p:cNvSpPr/>
              <p:nvPr/>
            </p:nvSpPr>
            <p:spPr>
              <a:xfrm>
                <a:off x="0" y="-4960"/>
                <a:ext cx="2346516" cy="10260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2300"/>
                  <a:buFont typeface="Arial"/>
                  <a:buNone/>
                </a:pPr>
                <a:r>
                  <a:rPr lang="fr" sz="2300" b="1" i="0" u="none" strike="noStrike" cap="none" dirty="0">
                    <a:solidFill>
                      <a:srgbClr val="FFFFFF"/>
                    </a:solidFill>
                    <a:latin typeface="+mn-lt"/>
                    <a:ea typeface="Lato"/>
                    <a:cs typeface="Lato"/>
                    <a:sym typeface="Lato"/>
                  </a:rPr>
                  <a:t>60%</a:t>
                </a:r>
                <a:endParaRPr sz="500" b="1" i="0" u="none" strike="noStrike" cap="none" dirty="0">
                  <a:solidFill>
                    <a:srgbClr val="000000"/>
                  </a:solidFill>
                  <a:latin typeface="+mn-lt"/>
                  <a:ea typeface="Lato"/>
                  <a:cs typeface="Lato"/>
                  <a:sym typeface="Lato"/>
                </a:endParaRPr>
              </a:p>
            </p:txBody>
          </p:sp>
          <p:sp>
            <p:nvSpPr>
              <p:cNvPr id="16" name="Google Shape;225;g2c82af9f06f_3_703">
                <a:extLst>
                  <a:ext uri="{FF2B5EF4-FFF2-40B4-BE49-F238E27FC236}">
                    <a16:creationId xmlns:a16="http://schemas.microsoft.com/office/drawing/2014/main" id="{30D8FA31-208D-07BB-BCBC-1AE0F53D67FA}"/>
                  </a:ext>
                </a:extLst>
              </p:cNvPr>
              <p:cNvSpPr/>
              <p:nvPr/>
            </p:nvSpPr>
            <p:spPr>
              <a:xfrm>
                <a:off x="0" y="1517217"/>
                <a:ext cx="2346516" cy="5028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000"/>
                  <a:buFont typeface="Arial"/>
                  <a:buNone/>
                </a:pPr>
                <a:r>
                  <a:rPr lang="fr" sz="1000" dirty="0">
                    <a:solidFill>
                      <a:srgbClr val="FFFFFF"/>
                    </a:solidFill>
                    <a:latin typeface="+mn-lt"/>
                    <a:ea typeface="Lato"/>
                    <a:cs typeface="Lato"/>
                    <a:sym typeface="Lato"/>
                  </a:rPr>
                  <a:t>Equipements</a:t>
                </a:r>
                <a:endParaRPr sz="500" i="0" u="none" strike="noStrike" cap="none" dirty="0">
                  <a:solidFill>
                    <a:srgbClr val="000000"/>
                  </a:solidFill>
                  <a:latin typeface="+mn-lt"/>
                  <a:ea typeface="Lato"/>
                  <a:cs typeface="Lato"/>
                  <a:sym typeface="Lato"/>
                </a:endParaRPr>
              </a:p>
            </p:txBody>
          </p:sp>
        </p:grpSp>
        <p:pic>
          <p:nvPicPr>
            <p:cNvPr id="7" name="Google Shape;226;g2c82af9f06f_3_703">
              <a:extLst>
                <a:ext uri="{FF2B5EF4-FFF2-40B4-BE49-F238E27FC236}">
                  <a16:creationId xmlns:a16="http://schemas.microsoft.com/office/drawing/2014/main" id="{0BBC2723-C52B-EA70-E33D-8DA541FAA846}"/>
                </a:ext>
              </a:extLst>
            </p:cNvPr>
            <p:cNvPicPr preferRelativeResize="0"/>
            <p:nvPr/>
          </p:nvPicPr>
          <p:blipFill rotWithShape="1">
            <a:blip r:embed="rId2">
              <a:alphaModFix/>
            </a:blip>
            <a:srcRect/>
            <a:stretch/>
          </p:blipFill>
          <p:spPr>
            <a:xfrm>
              <a:off x="0" y="3710520"/>
              <a:ext cx="3296100" cy="3296100"/>
            </a:xfrm>
            <a:prstGeom prst="rect">
              <a:avLst/>
            </a:prstGeom>
            <a:noFill/>
            <a:ln>
              <a:noFill/>
            </a:ln>
          </p:spPr>
        </p:pic>
        <p:grpSp>
          <p:nvGrpSpPr>
            <p:cNvPr id="8" name="Google Shape;227;g2c82af9f06f_3_703">
              <a:extLst>
                <a:ext uri="{FF2B5EF4-FFF2-40B4-BE49-F238E27FC236}">
                  <a16:creationId xmlns:a16="http://schemas.microsoft.com/office/drawing/2014/main" id="{36825898-0371-E59F-3EF8-8274FC515DF9}"/>
                </a:ext>
              </a:extLst>
            </p:cNvPr>
            <p:cNvGrpSpPr/>
            <p:nvPr/>
          </p:nvGrpSpPr>
          <p:grpSpPr>
            <a:xfrm>
              <a:off x="213953" y="4617966"/>
              <a:ext cx="2860596" cy="2024964"/>
              <a:chOff x="-260849" y="-4959"/>
              <a:chExt cx="2860596" cy="2024964"/>
            </a:xfrm>
          </p:grpSpPr>
          <p:sp>
            <p:nvSpPr>
              <p:cNvPr id="13" name="Google Shape;228;g2c82af9f06f_3_703">
                <a:extLst>
                  <a:ext uri="{FF2B5EF4-FFF2-40B4-BE49-F238E27FC236}">
                    <a16:creationId xmlns:a16="http://schemas.microsoft.com/office/drawing/2014/main" id="{CA7E5A0D-2997-E6BD-ADE3-0A0F5B8D7196}"/>
                  </a:ext>
                </a:extLst>
              </p:cNvPr>
              <p:cNvSpPr/>
              <p:nvPr/>
            </p:nvSpPr>
            <p:spPr>
              <a:xfrm>
                <a:off x="0" y="-4959"/>
                <a:ext cx="2346516" cy="10260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2300"/>
                  <a:buFont typeface="Arial"/>
                  <a:buNone/>
                </a:pPr>
                <a:r>
                  <a:rPr lang="fr" sz="2300" b="1" i="0" u="none" strike="noStrike" cap="none" dirty="0">
                    <a:solidFill>
                      <a:srgbClr val="FFFFFF"/>
                    </a:solidFill>
                    <a:latin typeface="+mn-lt"/>
                    <a:ea typeface="Lato"/>
                    <a:cs typeface="Lato"/>
                    <a:sym typeface="Lato"/>
                  </a:rPr>
                  <a:t>20%</a:t>
                </a:r>
                <a:endParaRPr sz="500" b="1" i="0" u="none" strike="noStrike" cap="none" dirty="0">
                  <a:solidFill>
                    <a:srgbClr val="000000"/>
                  </a:solidFill>
                  <a:latin typeface="+mn-lt"/>
                  <a:ea typeface="Lato"/>
                  <a:cs typeface="Lato"/>
                  <a:sym typeface="Lato"/>
                </a:endParaRPr>
              </a:p>
            </p:txBody>
          </p:sp>
          <p:sp>
            <p:nvSpPr>
              <p:cNvPr id="14" name="Google Shape;229;g2c82af9f06f_3_703">
                <a:extLst>
                  <a:ext uri="{FF2B5EF4-FFF2-40B4-BE49-F238E27FC236}">
                    <a16:creationId xmlns:a16="http://schemas.microsoft.com/office/drawing/2014/main" id="{00590B9C-51CD-62E2-5F01-26A41D1515E2}"/>
                  </a:ext>
                </a:extLst>
              </p:cNvPr>
              <p:cNvSpPr/>
              <p:nvPr/>
            </p:nvSpPr>
            <p:spPr>
              <a:xfrm>
                <a:off x="-260849" y="1517205"/>
                <a:ext cx="2860596" cy="5028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000"/>
                  <a:buFont typeface="Arial"/>
                  <a:buNone/>
                </a:pPr>
                <a:r>
                  <a:rPr lang="fr" sz="1000" dirty="0">
                    <a:solidFill>
                      <a:srgbClr val="FFFFFF"/>
                    </a:solidFill>
                    <a:latin typeface="+mn-lt"/>
                    <a:ea typeface="Lato"/>
                    <a:cs typeface="Lato"/>
                    <a:sym typeface="Lato"/>
                  </a:rPr>
                  <a:t>Personnel</a:t>
                </a:r>
                <a:endParaRPr sz="500" i="0" u="none" strike="noStrike" cap="none" dirty="0">
                  <a:solidFill>
                    <a:srgbClr val="000000"/>
                  </a:solidFill>
                  <a:latin typeface="+mn-lt"/>
                  <a:ea typeface="Lato"/>
                  <a:cs typeface="Lato"/>
                  <a:sym typeface="Lato"/>
                </a:endParaRPr>
              </a:p>
            </p:txBody>
          </p:sp>
        </p:grpSp>
        <p:pic>
          <p:nvPicPr>
            <p:cNvPr id="9" name="Google Shape;230;g2c82af9f06f_3_703">
              <a:extLst>
                <a:ext uri="{FF2B5EF4-FFF2-40B4-BE49-F238E27FC236}">
                  <a16:creationId xmlns:a16="http://schemas.microsoft.com/office/drawing/2014/main" id="{3696FB20-72DD-02AE-0FB0-192434B5170A}"/>
                </a:ext>
              </a:extLst>
            </p:cNvPr>
            <p:cNvPicPr preferRelativeResize="0"/>
            <p:nvPr/>
          </p:nvPicPr>
          <p:blipFill rotWithShape="1">
            <a:blip r:embed="rId2">
              <a:alphaModFix/>
            </a:blip>
            <a:srcRect/>
            <a:stretch/>
          </p:blipFill>
          <p:spPr>
            <a:xfrm>
              <a:off x="0" y="7508749"/>
              <a:ext cx="3296100" cy="3296100"/>
            </a:xfrm>
            <a:prstGeom prst="rect">
              <a:avLst/>
            </a:prstGeom>
            <a:noFill/>
            <a:ln>
              <a:noFill/>
            </a:ln>
          </p:spPr>
        </p:pic>
        <p:grpSp>
          <p:nvGrpSpPr>
            <p:cNvPr id="10" name="Google Shape;231;g2c82af9f06f_3_703">
              <a:extLst>
                <a:ext uri="{FF2B5EF4-FFF2-40B4-BE49-F238E27FC236}">
                  <a16:creationId xmlns:a16="http://schemas.microsoft.com/office/drawing/2014/main" id="{9B82ADD5-FA45-17A2-0906-A2E494B7DCE1}"/>
                </a:ext>
              </a:extLst>
            </p:cNvPr>
            <p:cNvGrpSpPr/>
            <p:nvPr/>
          </p:nvGrpSpPr>
          <p:grpSpPr>
            <a:xfrm>
              <a:off x="474802" y="8416195"/>
              <a:ext cx="2346516" cy="2024976"/>
              <a:chOff x="0" y="-4959"/>
              <a:chExt cx="2346516" cy="2024976"/>
            </a:xfrm>
          </p:grpSpPr>
          <p:sp>
            <p:nvSpPr>
              <p:cNvPr id="11" name="Google Shape;232;g2c82af9f06f_3_703">
                <a:extLst>
                  <a:ext uri="{FF2B5EF4-FFF2-40B4-BE49-F238E27FC236}">
                    <a16:creationId xmlns:a16="http://schemas.microsoft.com/office/drawing/2014/main" id="{7DA1EA43-C42A-C258-3726-C0A0628FC4F1}"/>
                  </a:ext>
                </a:extLst>
              </p:cNvPr>
              <p:cNvSpPr/>
              <p:nvPr/>
            </p:nvSpPr>
            <p:spPr>
              <a:xfrm>
                <a:off x="0" y="-4959"/>
                <a:ext cx="2346516" cy="10260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2300"/>
                  <a:buFont typeface="Arial"/>
                  <a:buNone/>
                </a:pPr>
                <a:r>
                  <a:rPr lang="fr" sz="2300" b="1" i="0" u="none" strike="noStrike" cap="none" dirty="0">
                    <a:solidFill>
                      <a:srgbClr val="FFFFFF"/>
                    </a:solidFill>
                    <a:latin typeface="+mn-lt"/>
                    <a:ea typeface="Lato"/>
                    <a:cs typeface="Lato"/>
                    <a:sym typeface="Lato"/>
                  </a:rPr>
                  <a:t>10%</a:t>
                </a:r>
                <a:endParaRPr sz="500" b="1" i="0" u="none" strike="noStrike" cap="none" dirty="0">
                  <a:solidFill>
                    <a:srgbClr val="000000"/>
                  </a:solidFill>
                  <a:latin typeface="+mn-lt"/>
                  <a:ea typeface="Lato"/>
                  <a:cs typeface="Lato"/>
                  <a:sym typeface="Lato"/>
                </a:endParaRPr>
              </a:p>
            </p:txBody>
          </p:sp>
          <p:sp>
            <p:nvSpPr>
              <p:cNvPr id="12" name="Google Shape;233;g2c82af9f06f_3_703">
                <a:extLst>
                  <a:ext uri="{FF2B5EF4-FFF2-40B4-BE49-F238E27FC236}">
                    <a16:creationId xmlns:a16="http://schemas.microsoft.com/office/drawing/2014/main" id="{F8ED20CC-7059-5946-147C-3CCC6BE0A40B}"/>
                  </a:ext>
                </a:extLst>
              </p:cNvPr>
              <p:cNvSpPr/>
              <p:nvPr/>
            </p:nvSpPr>
            <p:spPr>
              <a:xfrm>
                <a:off x="0" y="1517217"/>
                <a:ext cx="2346516" cy="5028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000"/>
                  <a:buFont typeface="Arial"/>
                  <a:buNone/>
                </a:pPr>
                <a:r>
                  <a:rPr lang="fr" sz="1000" dirty="0">
                    <a:solidFill>
                      <a:srgbClr val="FFFFFF"/>
                    </a:solidFill>
                    <a:latin typeface="+mn-lt"/>
                    <a:ea typeface="Lato"/>
                    <a:cs typeface="Lato"/>
                    <a:sym typeface="Lato"/>
                  </a:rPr>
                  <a:t>Matériel</a:t>
                </a:r>
                <a:endParaRPr sz="500" i="0" u="none" strike="noStrike" cap="none" dirty="0">
                  <a:solidFill>
                    <a:srgbClr val="000000"/>
                  </a:solidFill>
                  <a:latin typeface="+mn-lt"/>
                  <a:ea typeface="Lato"/>
                  <a:cs typeface="Lato"/>
                  <a:sym typeface="Lato"/>
                </a:endParaRPr>
              </a:p>
            </p:txBody>
          </p:sp>
        </p:grpSp>
      </p:grpSp>
      <p:graphicFrame>
        <p:nvGraphicFramePr>
          <p:cNvPr id="21" name="Graphique 20">
            <a:extLst>
              <a:ext uri="{FF2B5EF4-FFF2-40B4-BE49-F238E27FC236}">
                <a16:creationId xmlns:a16="http://schemas.microsoft.com/office/drawing/2014/main" id="{529F2A30-A6AE-BE7D-DAB3-3ECB487B2408}"/>
              </a:ext>
            </a:extLst>
          </p:cNvPr>
          <p:cNvGraphicFramePr/>
          <p:nvPr>
            <p:extLst>
              <p:ext uri="{D42A27DB-BD31-4B8C-83A1-F6EECF244321}">
                <p14:modId xmlns:p14="http://schemas.microsoft.com/office/powerpoint/2010/main" val="4247852793"/>
              </p:ext>
            </p:extLst>
          </p:nvPr>
        </p:nvGraphicFramePr>
        <p:xfrm>
          <a:off x="3048000" y="1163857"/>
          <a:ext cx="6096000" cy="37748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1178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91F044-B251-5371-5A1C-B1D364074C14}"/>
              </a:ext>
            </a:extLst>
          </p:cNvPr>
          <p:cNvSpPr>
            <a:spLocks noGrp="1"/>
          </p:cNvSpPr>
          <p:nvPr>
            <p:ph type="title"/>
          </p:nvPr>
        </p:nvSpPr>
        <p:spPr/>
        <p:txBody>
          <a:bodyPr>
            <a:normAutofit fontScale="90000"/>
          </a:bodyPr>
          <a:lstStyle/>
          <a:p>
            <a:r>
              <a:rPr lang="fr-FR" dirty="0"/>
              <a:t>2. NOS PROJETS </a:t>
            </a:r>
            <a:br>
              <a:rPr lang="fr-FR" dirty="0"/>
            </a:br>
            <a:r>
              <a:rPr lang="fr-FR" dirty="0"/>
              <a:t>&amp; BESOINS FINANCIERS</a:t>
            </a:r>
          </a:p>
        </p:txBody>
      </p:sp>
    </p:spTree>
    <p:extLst>
      <p:ext uri="{BB962C8B-B14F-4D97-AF65-F5344CB8AC3E}">
        <p14:creationId xmlns:p14="http://schemas.microsoft.com/office/powerpoint/2010/main" val="1788186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A46B32-FE9F-F246-9CC7-B68AA41446A4}"/>
              </a:ext>
            </a:extLst>
          </p:cNvPr>
          <p:cNvSpPr>
            <a:spLocks noGrp="1"/>
          </p:cNvSpPr>
          <p:nvPr>
            <p:ph type="title"/>
          </p:nvPr>
        </p:nvSpPr>
        <p:spPr/>
        <p:txBody>
          <a:bodyPr/>
          <a:lstStyle/>
          <a:p>
            <a:r>
              <a:rPr lang="fr-FR" sz="2800" dirty="0">
                <a:solidFill>
                  <a:srgbClr val="030E2F"/>
                </a:solidFill>
                <a:latin typeface="+mj-lt"/>
                <a:ea typeface="Lato"/>
                <a:cs typeface="Lato"/>
                <a:sym typeface="Lato"/>
              </a:rPr>
              <a:t>Changement de pelouse</a:t>
            </a:r>
            <a:endParaRPr lang="fr-FR" dirty="0">
              <a:latin typeface="+mj-lt"/>
            </a:endParaRPr>
          </a:p>
        </p:txBody>
      </p:sp>
      <p:sp>
        <p:nvSpPr>
          <p:cNvPr id="3" name="Espace réservé du texte 2">
            <a:extLst>
              <a:ext uri="{FF2B5EF4-FFF2-40B4-BE49-F238E27FC236}">
                <a16:creationId xmlns:a16="http://schemas.microsoft.com/office/drawing/2014/main" id="{4C196C50-1724-2164-EEF4-990E47E9C24C}"/>
              </a:ext>
            </a:extLst>
          </p:cNvPr>
          <p:cNvSpPr>
            <a:spLocks noGrp="1"/>
          </p:cNvSpPr>
          <p:nvPr>
            <p:ph type="body" idx="1"/>
          </p:nvPr>
        </p:nvSpPr>
        <p:spPr/>
        <p:txBody>
          <a:bodyPr/>
          <a:lstStyle/>
          <a:p>
            <a:r>
              <a:rPr lang="fr-FR" dirty="0"/>
              <a:t>Précisions</a:t>
            </a:r>
          </a:p>
          <a:p>
            <a:pPr lvl="1"/>
            <a:r>
              <a:rPr lang="fr-FR" dirty="0"/>
              <a:t>Type</a:t>
            </a:r>
          </a:p>
          <a:p>
            <a:pPr lvl="1"/>
            <a:r>
              <a:rPr lang="fr-FR" dirty="0"/>
              <a:t>Nom du prestataire</a:t>
            </a:r>
          </a:p>
          <a:p>
            <a:pPr lvl="1"/>
            <a:r>
              <a:rPr lang="fr-FR" dirty="0"/>
              <a:t>Date</a:t>
            </a:r>
          </a:p>
          <a:p>
            <a:pPr lvl="1"/>
            <a:r>
              <a:rPr lang="fr-FR" dirty="0"/>
              <a:t>Organisation</a:t>
            </a:r>
          </a:p>
          <a:p>
            <a:pPr lvl="1"/>
            <a:endParaRPr lang="fr-FR" dirty="0"/>
          </a:p>
          <a:p>
            <a:r>
              <a:rPr lang="fr-FR" dirty="0"/>
              <a:t>Budget nécessaire</a:t>
            </a:r>
          </a:p>
          <a:p>
            <a:pPr lvl="1"/>
            <a:r>
              <a:rPr lang="fr-FR" dirty="0"/>
              <a:t>xxx</a:t>
            </a:r>
          </a:p>
          <a:p>
            <a:pPr lvl="1"/>
            <a:endParaRPr lang="fr-FR" dirty="0"/>
          </a:p>
        </p:txBody>
      </p:sp>
      <p:sp>
        <p:nvSpPr>
          <p:cNvPr id="9" name="Espace réservé pour une image  8">
            <a:extLst>
              <a:ext uri="{FF2B5EF4-FFF2-40B4-BE49-F238E27FC236}">
                <a16:creationId xmlns:a16="http://schemas.microsoft.com/office/drawing/2014/main" id="{B3503021-A375-A86E-E9F4-B99BFB1F7569}"/>
              </a:ext>
            </a:extLst>
          </p:cNvPr>
          <p:cNvSpPr>
            <a:spLocks noGrp="1"/>
          </p:cNvSpPr>
          <p:nvPr>
            <p:ph type="pic" sz="quarter" idx="10"/>
          </p:nvPr>
        </p:nvSpPr>
        <p:spPr/>
        <p:txBody>
          <a:bodyPr/>
          <a:lstStyle/>
          <a:p>
            <a:endParaRPr lang="fr-FR"/>
          </a:p>
        </p:txBody>
      </p:sp>
      <p:sp>
        <p:nvSpPr>
          <p:cNvPr id="10" name="Espace réservé du texte 9">
            <a:extLst>
              <a:ext uri="{FF2B5EF4-FFF2-40B4-BE49-F238E27FC236}">
                <a16:creationId xmlns:a16="http://schemas.microsoft.com/office/drawing/2014/main" id="{725A2286-8BA6-FBC2-1BA1-7F1F6CC7B4FD}"/>
              </a:ext>
            </a:extLst>
          </p:cNvPr>
          <p:cNvSpPr>
            <a:spLocks noGrp="1"/>
          </p:cNvSpPr>
          <p:nvPr>
            <p:ph type="body" idx="11"/>
          </p:nvPr>
        </p:nvSpPr>
        <p:spPr/>
        <p:txBody>
          <a:bodyPr/>
          <a:lstStyle/>
          <a:p>
            <a:r>
              <a:rPr lang="fr-FR" dirty="0"/>
              <a:t>1</a:t>
            </a:r>
          </a:p>
        </p:txBody>
      </p:sp>
      <p:pic>
        <p:nvPicPr>
          <p:cNvPr id="5" name="Google Shape;272;g2c82af9f06f_3_342">
            <a:extLst>
              <a:ext uri="{FF2B5EF4-FFF2-40B4-BE49-F238E27FC236}">
                <a16:creationId xmlns:a16="http://schemas.microsoft.com/office/drawing/2014/main" id="{F2CB520A-6E6F-DD79-0E99-67AD4C04B44D}"/>
              </a:ext>
            </a:extLst>
          </p:cNvPr>
          <p:cNvPicPr preferRelativeResize="0"/>
          <p:nvPr/>
        </p:nvPicPr>
        <p:blipFill>
          <a:blip r:embed="rId2">
            <a:alphaModFix/>
          </a:blip>
          <a:stretch>
            <a:fillRect/>
          </a:stretch>
        </p:blipFill>
        <p:spPr>
          <a:xfrm>
            <a:off x="137751" y="445025"/>
            <a:ext cx="2120900" cy="3082925"/>
          </a:xfrm>
          <a:prstGeom prst="rect">
            <a:avLst/>
          </a:prstGeom>
          <a:noFill/>
          <a:ln>
            <a:noFill/>
          </a:ln>
        </p:spPr>
      </p:pic>
    </p:spTree>
    <p:extLst>
      <p:ext uri="{BB962C8B-B14F-4D97-AF65-F5344CB8AC3E}">
        <p14:creationId xmlns:p14="http://schemas.microsoft.com/office/powerpoint/2010/main" val="3741677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0A32E4-0B79-54B4-833F-A8D9C912E9B5}"/>
              </a:ext>
            </a:extLst>
          </p:cNvPr>
          <p:cNvSpPr>
            <a:spLocks noGrp="1"/>
          </p:cNvSpPr>
          <p:nvPr>
            <p:ph type="title"/>
          </p:nvPr>
        </p:nvSpPr>
        <p:spPr/>
        <p:txBody>
          <a:bodyPr/>
          <a:lstStyle/>
          <a:p>
            <a:r>
              <a:rPr lang="fr-FR" dirty="0"/>
              <a:t>Renouvellement du jeu de maillots</a:t>
            </a:r>
          </a:p>
        </p:txBody>
      </p:sp>
      <p:sp>
        <p:nvSpPr>
          <p:cNvPr id="3" name="Espace réservé du texte 2">
            <a:extLst>
              <a:ext uri="{FF2B5EF4-FFF2-40B4-BE49-F238E27FC236}">
                <a16:creationId xmlns:a16="http://schemas.microsoft.com/office/drawing/2014/main" id="{7608CB92-AD8C-C11C-2B9B-7AA2384E1D33}"/>
              </a:ext>
            </a:extLst>
          </p:cNvPr>
          <p:cNvSpPr>
            <a:spLocks noGrp="1"/>
          </p:cNvSpPr>
          <p:nvPr>
            <p:ph type="body" idx="1"/>
          </p:nvPr>
        </p:nvSpPr>
        <p:spPr/>
        <p:txBody>
          <a:bodyPr/>
          <a:lstStyle/>
          <a:p>
            <a:r>
              <a:rPr lang="fr-FR" dirty="0"/>
              <a:t>Précisions</a:t>
            </a:r>
          </a:p>
          <a:p>
            <a:pPr lvl="1"/>
            <a:r>
              <a:rPr lang="fr-FR" dirty="0"/>
              <a:t>Type</a:t>
            </a:r>
          </a:p>
          <a:p>
            <a:pPr lvl="1"/>
            <a:r>
              <a:rPr lang="fr-FR" dirty="0"/>
              <a:t>Nom du prestataire</a:t>
            </a:r>
          </a:p>
          <a:p>
            <a:pPr lvl="1"/>
            <a:r>
              <a:rPr lang="fr-FR" dirty="0"/>
              <a:t>Date</a:t>
            </a:r>
          </a:p>
          <a:p>
            <a:pPr lvl="1"/>
            <a:r>
              <a:rPr lang="fr-FR" dirty="0"/>
              <a:t>Organisation</a:t>
            </a:r>
          </a:p>
          <a:p>
            <a:pPr lvl="1"/>
            <a:endParaRPr lang="fr-FR" dirty="0"/>
          </a:p>
          <a:p>
            <a:r>
              <a:rPr lang="fr-FR" dirty="0"/>
              <a:t>Budget nécessaire</a:t>
            </a:r>
          </a:p>
          <a:p>
            <a:pPr lvl="1"/>
            <a:r>
              <a:rPr lang="fr-FR" dirty="0"/>
              <a:t>xxx</a:t>
            </a:r>
          </a:p>
          <a:p>
            <a:endParaRPr lang="fr-FR" dirty="0"/>
          </a:p>
        </p:txBody>
      </p:sp>
      <p:sp>
        <p:nvSpPr>
          <p:cNvPr id="4" name="Espace réservé pour une image  3">
            <a:extLst>
              <a:ext uri="{FF2B5EF4-FFF2-40B4-BE49-F238E27FC236}">
                <a16:creationId xmlns:a16="http://schemas.microsoft.com/office/drawing/2014/main" id="{18378ACA-FECB-2670-4D55-D7BA2451CB93}"/>
              </a:ext>
            </a:extLst>
          </p:cNvPr>
          <p:cNvSpPr>
            <a:spLocks noGrp="1"/>
          </p:cNvSpPr>
          <p:nvPr>
            <p:ph type="pic" sz="quarter" idx="10"/>
          </p:nvPr>
        </p:nvSpPr>
        <p:spPr/>
        <p:txBody>
          <a:bodyPr/>
          <a:lstStyle/>
          <a:p>
            <a:endParaRPr lang="fr-FR"/>
          </a:p>
        </p:txBody>
      </p:sp>
      <p:sp>
        <p:nvSpPr>
          <p:cNvPr id="5" name="Espace réservé du texte 4">
            <a:extLst>
              <a:ext uri="{FF2B5EF4-FFF2-40B4-BE49-F238E27FC236}">
                <a16:creationId xmlns:a16="http://schemas.microsoft.com/office/drawing/2014/main" id="{CF038249-E1FD-1928-ABB0-6B90D45F3175}"/>
              </a:ext>
            </a:extLst>
          </p:cNvPr>
          <p:cNvSpPr>
            <a:spLocks noGrp="1"/>
          </p:cNvSpPr>
          <p:nvPr>
            <p:ph type="body" idx="11"/>
          </p:nvPr>
        </p:nvSpPr>
        <p:spPr/>
        <p:txBody>
          <a:bodyPr/>
          <a:lstStyle/>
          <a:p>
            <a:r>
              <a:rPr lang="fr-FR" dirty="0"/>
              <a:t>2</a:t>
            </a:r>
          </a:p>
        </p:txBody>
      </p:sp>
      <p:pic>
        <p:nvPicPr>
          <p:cNvPr id="7" name="Google Shape;291;g2c82af9f06f_3_504">
            <a:extLst>
              <a:ext uri="{FF2B5EF4-FFF2-40B4-BE49-F238E27FC236}">
                <a16:creationId xmlns:a16="http://schemas.microsoft.com/office/drawing/2014/main" id="{B4530FDC-C253-CF6A-ACB3-B935EAC1F5E9}"/>
              </a:ext>
            </a:extLst>
          </p:cNvPr>
          <p:cNvPicPr preferRelativeResize="0"/>
          <p:nvPr/>
        </p:nvPicPr>
        <p:blipFill>
          <a:blip r:embed="rId2">
            <a:alphaModFix/>
          </a:blip>
          <a:stretch>
            <a:fillRect/>
          </a:stretch>
        </p:blipFill>
        <p:spPr>
          <a:xfrm>
            <a:off x="297590" y="991635"/>
            <a:ext cx="1801219" cy="1989703"/>
          </a:xfrm>
          <a:prstGeom prst="rect">
            <a:avLst/>
          </a:prstGeom>
          <a:noFill/>
          <a:ln>
            <a:noFill/>
          </a:ln>
        </p:spPr>
      </p:pic>
    </p:spTree>
    <p:extLst>
      <p:ext uri="{BB962C8B-B14F-4D97-AF65-F5344CB8AC3E}">
        <p14:creationId xmlns:p14="http://schemas.microsoft.com/office/powerpoint/2010/main" val="4092271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C6B649-D97B-ED2F-B582-56125B7A12DA}"/>
              </a:ext>
            </a:extLst>
          </p:cNvPr>
          <p:cNvSpPr>
            <a:spLocks noGrp="1"/>
          </p:cNvSpPr>
          <p:nvPr>
            <p:ph type="title"/>
          </p:nvPr>
        </p:nvSpPr>
        <p:spPr/>
        <p:txBody>
          <a:bodyPr/>
          <a:lstStyle/>
          <a:p>
            <a:r>
              <a:rPr lang="fr-FR" dirty="0"/>
              <a:t>Action caritative</a:t>
            </a:r>
          </a:p>
        </p:txBody>
      </p:sp>
      <p:sp>
        <p:nvSpPr>
          <p:cNvPr id="3" name="Espace réservé du texte 2">
            <a:extLst>
              <a:ext uri="{FF2B5EF4-FFF2-40B4-BE49-F238E27FC236}">
                <a16:creationId xmlns:a16="http://schemas.microsoft.com/office/drawing/2014/main" id="{03873065-1972-3155-23BF-EB04EC99186B}"/>
              </a:ext>
            </a:extLst>
          </p:cNvPr>
          <p:cNvSpPr>
            <a:spLocks noGrp="1"/>
          </p:cNvSpPr>
          <p:nvPr>
            <p:ph type="body" idx="1"/>
          </p:nvPr>
        </p:nvSpPr>
        <p:spPr/>
        <p:txBody>
          <a:bodyPr/>
          <a:lstStyle/>
          <a:p>
            <a:r>
              <a:rPr lang="fr-FR" dirty="0"/>
              <a:t>Précisions</a:t>
            </a:r>
          </a:p>
          <a:p>
            <a:pPr marL="114300" indent="0">
              <a:lnSpc>
                <a:spcPct val="100000"/>
              </a:lnSpc>
              <a:buNone/>
            </a:pPr>
            <a:r>
              <a:rPr lang="fr-FR" sz="1400" dirty="0">
                <a:solidFill>
                  <a:srgbClr val="030E2F"/>
                </a:solidFill>
                <a:ea typeface="Lato Light"/>
                <a:cs typeface="Lato Light"/>
                <a:sym typeface="Lato Light"/>
              </a:rPr>
              <a:t>Illustre l'impact du club au sein de la communauté locale et ses initiatives en matière de responsabilité sociale (par exemple, des programmes pour les jeunes, des actions caritatives, ou des initiatives environnementales). Cela montre aux sponsors potentiels qu'ils soutiennent une cause valorisante.</a:t>
            </a:r>
          </a:p>
          <a:p>
            <a:pPr marL="114300" indent="0">
              <a:buNone/>
            </a:pPr>
            <a:endParaRPr lang="fr-FR" sz="1400" dirty="0">
              <a:solidFill>
                <a:srgbClr val="030E2F"/>
              </a:solidFill>
              <a:ea typeface="Lato Light"/>
              <a:cs typeface="Lato Light"/>
              <a:sym typeface="Lato Light"/>
            </a:endParaRPr>
          </a:p>
          <a:p>
            <a:r>
              <a:rPr lang="fr-FR" dirty="0"/>
              <a:t>Budget nécessaire</a:t>
            </a:r>
          </a:p>
          <a:p>
            <a:pPr lvl="1"/>
            <a:r>
              <a:rPr lang="fr-FR" dirty="0"/>
              <a:t>xx</a:t>
            </a:r>
          </a:p>
        </p:txBody>
      </p:sp>
      <p:sp>
        <p:nvSpPr>
          <p:cNvPr id="4" name="Espace réservé pour une image  3">
            <a:extLst>
              <a:ext uri="{FF2B5EF4-FFF2-40B4-BE49-F238E27FC236}">
                <a16:creationId xmlns:a16="http://schemas.microsoft.com/office/drawing/2014/main" id="{55FBDCB7-2F9C-3157-94F8-2F6005B3465C}"/>
              </a:ext>
            </a:extLst>
          </p:cNvPr>
          <p:cNvSpPr>
            <a:spLocks noGrp="1"/>
          </p:cNvSpPr>
          <p:nvPr>
            <p:ph type="pic" sz="quarter" idx="10"/>
          </p:nvPr>
        </p:nvSpPr>
        <p:spPr/>
        <p:txBody>
          <a:bodyPr/>
          <a:lstStyle/>
          <a:p>
            <a:endParaRPr lang="fr-FR"/>
          </a:p>
        </p:txBody>
      </p:sp>
      <p:sp>
        <p:nvSpPr>
          <p:cNvPr id="5" name="Espace réservé du texte 4">
            <a:extLst>
              <a:ext uri="{FF2B5EF4-FFF2-40B4-BE49-F238E27FC236}">
                <a16:creationId xmlns:a16="http://schemas.microsoft.com/office/drawing/2014/main" id="{1363BDB4-5EE8-415B-4AD0-2DCB954D4595}"/>
              </a:ext>
            </a:extLst>
          </p:cNvPr>
          <p:cNvSpPr>
            <a:spLocks noGrp="1"/>
          </p:cNvSpPr>
          <p:nvPr>
            <p:ph type="body" idx="11"/>
          </p:nvPr>
        </p:nvSpPr>
        <p:spPr/>
        <p:txBody>
          <a:bodyPr/>
          <a:lstStyle/>
          <a:p>
            <a:r>
              <a:rPr lang="fr-FR" dirty="0"/>
              <a:t>3</a:t>
            </a:r>
          </a:p>
        </p:txBody>
      </p:sp>
      <p:pic>
        <p:nvPicPr>
          <p:cNvPr id="7" name="Google Shape;312;g2c82af9f06f_3_515">
            <a:extLst>
              <a:ext uri="{FF2B5EF4-FFF2-40B4-BE49-F238E27FC236}">
                <a16:creationId xmlns:a16="http://schemas.microsoft.com/office/drawing/2014/main" id="{A23881C2-283D-EB5C-F004-87630B0781C4}"/>
              </a:ext>
            </a:extLst>
          </p:cNvPr>
          <p:cNvPicPr preferRelativeResize="0"/>
          <p:nvPr/>
        </p:nvPicPr>
        <p:blipFill>
          <a:blip r:embed="rId2">
            <a:alphaModFix/>
          </a:blip>
          <a:stretch>
            <a:fillRect/>
          </a:stretch>
        </p:blipFill>
        <p:spPr>
          <a:xfrm>
            <a:off x="137750" y="517910"/>
            <a:ext cx="2120900" cy="2937153"/>
          </a:xfrm>
          <a:prstGeom prst="rect">
            <a:avLst/>
          </a:prstGeom>
          <a:noFill/>
          <a:ln>
            <a:noFill/>
          </a:ln>
        </p:spPr>
      </p:pic>
    </p:spTree>
    <p:extLst>
      <p:ext uri="{BB962C8B-B14F-4D97-AF65-F5344CB8AC3E}">
        <p14:creationId xmlns:p14="http://schemas.microsoft.com/office/powerpoint/2010/main" val="1210715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220FA9-56C0-B0D1-4CBD-32C83D8E3186}"/>
              </a:ext>
            </a:extLst>
          </p:cNvPr>
          <p:cNvSpPr>
            <a:spLocks noGrp="1"/>
          </p:cNvSpPr>
          <p:nvPr>
            <p:ph type="title"/>
          </p:nvPr>
        </p:nvSpPr>
        <p:spPr/>
        <p:txBody>
          <a:bodyPr/>
          <a:lstStyle/>
          <a:p>
            <a:r>
              <a:rPr lang="fr-FR" dirty="0"/>
              <a:t>Matériel en tout genre</a:t>
            </a:r>
          </a:p>
        </p:txBody>
      </p:sp>
      <p:sp>
        <p:nvSpPr>
          <p:cNvPr id="3" name="Espace réservé du texte 2">
            <a:extLst>
              <a:ext uri="{FF2B5EF4-FFF2-40B4-BE49-F238E27FC236}">
                <a16:creationId xmlns:a16="http://schemas.microsoft.com/office/drawing/2014/main" id="{C6AD19CF-A813-477E-F149-F6A8A425214D}"/>
              </a:ext>
            </a:extLst>
          </p:cNvPr>
          <p:cNvSpPr>
            <a:spLocks noGrp="1"/>
          </p:cNvSpPr>
          <p:nvPr>
            <p:ph type="body" idx="1"/>
          </p:nvPr>
        </p:nvSpPr>
        <p:spPr/>
        <p:txBody>
          <a:bodyPr/>
          <a:lstStyle/>
          <a:p>
            <a:r>
              <a:rPr lang="fr-FR" dirty="0"/>
              <a:t>Précisions</a:t>
            </a:r>
          </a:p>
          <a:p>
            <a:pPr lvl="1"/>
            <a:r>
              <a:rPr lang="fr-FR" dirty="0"/>
              <a:t>Type</a:t>
            </a:r>
          </a:p>
          <a:p>
            <a:pPr lvl="1"/>
            <a:r>
              <a:rPr lang="fr-FR" dirty="0"/>
              <a:t>Nom du prestataire</a:t>
            </a:r>
          </a:p>
          <a:p>
            <a:pPr lvl="1"/>
            <a:r>
              <a:rPr lang="fr-FR" dirty="0"/>
              <a:t>Date</a:t>
            </a:r>
          </a:p>
          <a:p>
            <a:pPr lvl="1"/>
            <a:r>
              <a:rPr lang="fr-FR" dirty="0"/>
              <a:t>Organisation</a:t>
            </a:r>
          </a:p>
          <a:p>
            <a:pPr lvl="1"/>
            <a:endParaRPr lang="fr-FR" dirty="0"/>
          </a:p>
          <a:p>
            <a:r>
              <a:rPr lang="fr-FR" dirty="0"/>
              <a:t>Budget nécessaire</a:t>
            </a:r>
          </a:p>
          <a:p>
            <a:pPr lvl="1"/>
            <a:r>
              <a:rPr lang="fr-FR" dirty="0"/>
              <a:t>xxx</a:t>
            </a:r>
          </a:p>
          <a:p>
            <a:endParaRPr lang="fr-FR" dirty="0"/>
          </a:p>
        </p:txBody>
      </p:sp>
      <p:sp>
        <p:nvSpPr>
          <p:cNvPr id="4" name="Espace réservé pour une image  3">
            <a:extLst>
              <a:ext uri="{FF2B5EF4-FFF2-40B4-BE49-F238E27FC236}">
                <a16:creationId xmlns:a16="http://schemas.microsoft.com/office/drawing/2014/main" id="{6671D6FE-18D2-9B4E-2619-A5072873ED7D}"/>
              </a:ext>
            </a:extLst>
          </p:cNvPr>
          <p:cNvSpPr>
            <a:spLocks noGrp="1"/>
          </p:cNvSpPr>
          <p:nvPr>
            <p:ph type="pic" sz="quarter" idx="10"/>
          </p:nvPr>
        </p:nvSpPr>
        <p:spPr/>
        <p:txBody>
          <a:bodyPr/>
          <a:lstStyle/>
          <a:p>
            <a:endParaRPr lang="fr-FR"/>
          </a:p>
        </p:txBody>
      </p:sp>
      <p:sp>
        <p:nvSpPr>
          <p:cNvPr id="5" name="Espace réservé du texte 4">
            <a:extLst>
              <a:ext uri="{FF2B5EF4-FFF2-40B4-BE49-F238E27FC236}">
                <a16:creationId xmlns:a16="http://schemas.microsoft.com/office/drawing/2014/main" id="{F8AA1282-AADB-DE6B-895F-413B145107C1}"/>
              </a:ext>
            </a:extLst>
          </p:cNvPr>
          <p:cNvSpPr>
            <a:spLocks noGrp="1"/>
          </p:cNvSpPr>
          <p:nvPr>
            <p:ph type="body" idx="11"/>
          </p:nvPr>
        </p:nvSpPr>
        <p:spPr/>
        <p:txBody>
          <a:bodyPr/>
          <a:lstStyle/>
          <a:p>
            <a:endParaRPr lang="fr-FR"/>
          </a:p>
        </p:txBody>
      </p:sp>
    </p:spTree>
    <p:extLst>
      <p:ext uri="{BB962C8B-B14F-4D97-AF65-F5344CB8AC3E}">
        <p14:creationId xmlns:p14="http://schemas.microsoft.com/office/powerpoint/2010/main" val="2630887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09999D-E246-DE10-F5F3-919837883662}"/>
              </a:ext>
            </a:extLst>
          </p:cNvPr>
          <p:cNvSpPr>
            <a:spLocks noGrp="1"/>
          </p:cNvSpPr>
          <p:nvPr>
            <p:ph type="title"/>
          </p:nvPr>
        </p:nvSpPr>
        <p:spPr/>
        <p:txBody>
          <a:bodyPr>
            <a:normAutofit fontScale="90000"/>
          </a:bodyPr>
          <a:lstStyle/>
          <a:p>
            <a:r>
              <a:rPr lang="fr-FR" dirty="0"/>
              <a:t>3. POURQUOI NOUS SPONSORISER</a:t>
            </a:r>
          </a:p>
        </p:txBody>
      </p:sp>
    </p:spTree>
    <p:extLst>
      <p:ext uri="{BB962C8B-B14F-4D97-AF65-F5344CB8AC3E}">
        <p14:creationId xmlns:p14="http://schemas.microsoft.com/office/powerpoint/2010/main" val="771346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7D5798-9D29-BABD-A5D1-57C9C2635D08}"/>
              </a:ext>
            </a:extLst>
          </p:cNvPr>
          <p:cNvSpPr>
            <a:spLocks noGrp="1"/>
          </p:cNvSpPr>
          <p:nvPr>
            <p:ph type="title"/>
          </p:nvPr>
        </p:nvSpPr>
        <p:spPr/>
        <p:txBody>
          <a:bodyPr/>
          <a:lstStyle/>
          <a:p>
            <a:r>
              <a:rPr lang="fr-FR" sz="2800" dirty="0">
                <a:solidFill>
                  <a:schemeClr val="lt1"/>
                </a:solidFill>
                <a:latin typeface="+mj-lt"/>
                <a:ea typeface="Lato"/>
                <a:cs typeface="Lato"/>
                <a:sym typeface="Lato"/>
              </a:rPr>
              <a:t>Historique </a:t>
            </a:r>
            <a:br>
              <a:rPr lang="fr-FR" sz="2800" dirty="0">
                <a:solidFill>
                  <a:schemeClr val="lt1"/>
                </a:solidFill>
                <a:latin typeface="+mj-lt"/>
                <a:ea typeface="Lato"/>
                <a:cs typeface="Lato"/>
                <a:sym typeface="Lato"/>
              </a:rPr>
            </a:br>
            <a:r>
              <a:rPr lang="fr-FR" sz="2800" dirty="0">
                <a:solidFill>
                  <a:schemeClr val="lt1"/>
                </a:solidFill>
                <a:latin typeface="+mj-lt"/>
                <a:ea typeface="Lato"/>
                <a:cs typeface="Lato"/>
                <a:sym typeface="Lato"/>
              </a:rPr>
              <a:t>&amp; accomplissements du club </a:t>
            </a:r>
            <a:br>
              <a:rPr lang="fr-FR" sz="2800" b="0" i="0" u="none" strike="noStrike" cap="none" dirty="0">
                <a:solidFill>
                  <a:schemeClr val="lt1"/>
                </a:solidFill>
                <a:latin typeface="+mj-lt"/>
                <a:ea typeface="Lato"/>
                <a:cs typeface="Lato"/>
                <a:sym typeface="Lato"/>
              </a:rPr>
            </a:br>
            <a:endParaRPr lang="fr-FR" dirty="0">
              <a:latin typeface="+mj-lt"/>
            </a:endParaRPr>
          </a:p>
        </p:txBody>
      </p:sp>
      <p:sp>
        <p:nvSpPr>
          <p:cNvPr id="3" name="Espace réservé du texte 2">
            <a:extLst>
              <a:ext uri="{FF2B5EF4-FFF2-40B4-BE49-F238E27FC236}">
                <a16:creationId xmlns:a16="http://schemas.microsoft.com/office/drawing/2014/main" id="{85F7E0E5-D6FB-F382-F649-C25EF7DFEB8A}"/>
              </a:ext>
            </a:extLst>
          </p:cNvPr>
          <p:cNvSpPr>
            <a:spLocks noGrp="1"/>
          </p:cNvSpPr>
          <p:nvPr>
            <p:ph type="body" idx="1"/>
          </p:nvPr>
        </p:nvSpPr>
        <p:spPr/>
        <p:txBody>
          <a:bodyPr/>
          <a:lstStyle/>
          <a:p>
            <a:r>
              <a:rPr lang="fr-FR" dirty="0"/>
              <a:t>Présentez un bref historique du club et mettez en avant ses principaux accomplissements, récompenses ou distinctions. Cela pourrait inclure des championnats remportés, des records battus, ou des événements majeurs organisés par le club.</a:t>
            </a:r>
          </a:p>
          <a:p>
            <a:endParaRPr lang="fr-FR" dirty="0"/>
          </a:p>
          <a:p>
            <a:r>
              <a:rPr lang="fr-FR" dirty="0"/>
              <a:t>Ajoutez des photos ! </a:t>
            </a:r>
          </a:p>
          <a:p>
            <a:pPr marL="114300" indent="0">
              <a:buNone/>
            </a:pPr>
            <a:endParaRPr lang="fr-FR" dirty="0"/>
          </a:p>
        </p:txBody>
      </p:sp>
    </p:spTree>
    <p:extLst>
      <p:ext uri="{BB962C8B-B14F-4D97-AF65-F5344CB8AC3E}">
        <p14:creationId xmlns:p14="http://schemas.microsoft.com/office/powerpoint/2010/main" val="326918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B506A8-D9B0-644B-AF9A-DDBB0B90AE63}"/>
              </a:ext>
            </a:extLst>
          </p:cNvPr>
          <p:cNvSpPr>
            <a:spLocks noGrp="1"/>
          </p:cNvSpPr>
          <p:nvPr>
            <p:ph type="title"/>
          </p:nvPr>
        </p:nvSpPr>
        <p:spPr/>
        <p:txBody>
          <a:bodyPr/>
          <a:lstStyle/>
          <a:p>
            <a:r>
              <a:rPr lang="fr-FR" dirty="0">
                <a:latin typeface="+mj-lt"/>
              </a:rPr>
              <a:t>Cas de succès de partenariat</a:t>
            </a:r>
            <a:br>
              <a:rPr lang="fr-FR" dirty="0">
                <a:latin typeface="+mj-lt"/>
              </a:rPr>
            </a:br>
            <a:endParaRPr lang="fr-FR" dirty="0">
              <a:latin typeface="+mj-lt"/>
            </a:endParaRPr>
          </a:p>
        </p:txBody>
      </p:sp>
      <p:sp>
        <p:nvSpPr>
          <p:cNvPr id="3" name="Espace réservé du texte 2">
            <a:extLst>
              <a:ext uri="{FF2B5EF4-FFF2-40B4-BE49-F238E27FC236}">
                <a16:creationId xmlns:a16="http://schemas.microsoft.com/office/drawing/2014/main" id="{025006B2-57AF-1AEB-8413-5A862F400BBF}"/>
              </a:ext>
            </a:extLst>
          </p:cNvPr>
          <p:cNvSpPr>
            <a:spLocks noGrp="1"/>
          </p:cNvSpPr>
          <p:nvPr>
            <p:ph type="body" idx="1"/>
          </p:nvPr>
        </p:nvSpPr>
        <p:spPr/>
        <p:txBody>
          <a:bodyPr/>
          <a:lstStyle/>
          <a:p>
            <a:r>
              <a:rPr lang="fr-FR" dirty="0"/>
              <a:t>Slide dédiée aux témoignages et études de cas de partenariats réussis avec des sponsors précédents. </a:t>
            </a:r>
          </a:p>
          <a:p>
            <a:r>
              <a:rPr lang="fr-FR" dirty="0"/>
              <a:t>Cela pourrait inclure des exemples spécifiques de retour sur investissement (ROI) pour les sponsors, comme une augmentation de la visibilité ou des ventes liées à la promotion par le club.</a:t>
            </a:r>
          </a:p>
          <a:p>
            <a:endParaRPr lang="fr-FR" dirty="0"/>
          </a:p>
          <a:p>
            <a:r>
              <a:rPr lang="fr-FR" dirty="0"/>
              <a:t>Ajoutez des images ! </a:t>
            </a:r>
          </a:p>
          <a:p>
            <a:endParaRPr lang="fr-FR" dirty="0"/>
          </a:p>
        </p:txBody>
      </p:sp>
      <p:sp>
        <p:nvSpPr>
          <p:cNvPr id="4" name="Google Shape;357;g2c82af9f06f_3_1458">
            <a:extLst>
              <a:ext uri="{FF2B5EF4-FFF2-40B4-BE49-F238E27FC236}">
                <a16:creationId xmlns:a16="http://schemas.microsoft.com/office/drawing/2014/main" id="{66A076F0-CBB9-D8A0-8FEB-DF19D872B1EE}"/>
              </a:ext>
            </a:extLst>
          </p:cNvPr>
          <p:cNvSpPr txBox="1"/>
          <p:nvPr/>
        </p:nvSpPr>
        <p:spPr>
          <a:xfrm>
            <a:off x="6836700" y="608525"/>
            <a:ext cx="2307300" cy="81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dirty="0">
                <a:solidFill>
                  <a:srgbClr val="7BC082"/>
                </a:solidFill>
                <a:latin typeface="+mn-lt"/>
                <a:ea typeface="Lato"/>
                <a:cs typeface="Lato"/>
                <a:sym typeface="Lato"/>
              </a:rPr>
              <a:t>Ils nous soutiennent déjà !</a:t>
            </a:r>
            <a:endParaRPr dirty="0">
              <a:solidFill>
                <a:srgbClr val="7BC082"/>
              </a:solidFill>
              <a:latin typeface="+mn-lt"/>
              <a:ea typeface="Lato"/>
              <a:cs typeface="Lato"/>
              <a:sym typeface="Lato"/>
            </a:endParaRPr>
          </a:p>
        </p:txBody>
      </p:sp>
      <p:pic>
        <p:nvPicPr>
          <p:cNvPr id="5" name="Google Shape;359;g2c82af9f06f_3_1458">
            <a:extLst>
              <a:ext uri="{FF2B5EF4-FFF2-40B4-BE49-F238E27FC236}">
                <a16:creationId xmlns:a16="http://schemas.microsoft.com/office/drawing/2014/main" id="{633A024C-760A-6B11-19A0-C80EDAC46747}"/>
              </a:ext>
            </a:extLst>
          </p:cNvPr>
          <p:cNvPicPr preferRelativeResize="0"/>
          <p:nvPr/>
        </p:nvPicPr>
        <p:blipFill>
          <a:blip r:embed="rId2">
            <a:alphaModFix/>
          </a:blip>
          <a:stretch>
            <a:fillRect/>
          </a:stretch>
        </p:blipFill>
        <p:spPr>
          <a:xfrm>
            <a:off x="7578438" y="1426925"/>
            <a:ext cx="823824" cy="660093"/>
          </a:xfrm>
          <a:prstGeom prst="rect">
            <a:avLst/>
          </a:prstGeom>
          <a:solidFill>
            <a:schemeClr val="lt1"/>
          </a:solidFill>
          <a:ln>
            <a:noFill/>
          </a:ln>
        </p:spPr>
      </p:pic>
      <p:pic>
        <p:nvPicPr>
          <p:cNvPr id="6" name="Google Shape;358;g2c82af9f06f_3_1458">
            <a:extLst>
              <a:ext uri="{FF2B5EF4-FFF2-40B4-BE49-F238E27FC236}">
                <a16:creationId xmlns:a16="http://schemas.microsoft.com/office/drawing/2014/main" id="{090E19B9-911B-DAC0-2A3F-EEF830FCE0D9}"/>
              </a:ext>
            </a:extLst>
          </p:cNvPr>
          <p:cNvPicPr preferRelativeResize="0"/>
          <p:nvPr/>
        </p:nvPicPr>
        <p:blipFill>
          <a:blip r:embed="rId3">
            <a:alphaModFix/>
          </a:blip>
          <a:stretch>
            <a:fillRect/>
          </a:stretch>
        </p:blipFill>
        <p:spPr>
          <a:xfrm>
            <a:off x="7677238" y="2571750"/>
            <a:ext cx="626224" cy="352249"/>
          </a:xfrm>
          <a:prstGeom prst="rect">
            <a:avLst/>
          </a:prstGeom>
          <a:noFill/>
          <a:ln>
            <a:noFill/>
          </a:ln>
        </p:spPr>
      </p:pic>
    </p:spTree>
    <p:extLst>
      <p:ext uri="{BB962C8B-B14F-4D97-AF65-F5344CB8AC3E}">
        <p14:creationId xmlns:p14="http://schemas.microsoft.com/office/powerpoint/2010/main" val="2555510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g2c82af9f06f_3_1186"/>
          <p:cNvPicPr preferRelativeResize="0"/>
          <p:nvPr/>
        </p:nvPicPr>
        <p:blipFill>
          <a:blip r:embed="rId3">
            <a:alphaModFix/>
          </a:blip>
          <a:stretch>
            <a:fillRect/>
          </a:stretch>
        </p:blipFill>
        <p:spPr>
          <a:xfrm>
            <a:off x="0" y="0"/>
            <a:ext cx="9144000" cy="1981200"/>
          </a:xfrm>
          <a:prstGeom prst="rect">
            <a:avLst/>
          </a:prstGeom>
          <a:noFill/>
          <a:ln>
            <a:noFill/>
          </a:ln>
        </p:spPr>
      </p:pic>
      <p:sp>
        <p:nvSpPr>
          <p:cNvPr id="89" name="Google Shape;89;g2c82af9f06f_3_1186"/>
          <p:cNvSpPr txBox="1"/>
          <p:nvPr/>
        </p:nvSpPr>
        <p:spPr>
          <a:xfrm>
            <a:off x="1271394" y="1243000"/>
            <a:ext cx="6601213" cy="1180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fr-FR" sz="1800" dirty="0">
                <a:solidFill>
                  <a:srgbClr val="7BC082"/>
                </a:solidFill>
                <a:latin typeface="+mn-lt"/>
                <a:ea typeface="Lato"/>
                <a:cs typeface="Lato"/>
                <a:sym typeface="Lato"/>
              </a:rPr>
              <a:t>Liens utiles pour alimenter votre dossier.</a:t>
            </a:r>
          </a:p>
          <a:p>
            <a:pPr marL="0" lvl="0" indent="0" algn="ctr" rtl="0">
              <a:lnSpc>
                <a:spcPct val="115000"/>
              </a:lnSpc>
              <a:spcBef>
                <a:spcPts val="0"/>
              </a:spcBef>
              <a:spcAft>
                <a:spcPts val="0"/>
              </a:spcAft>
              <a:buClr>
                <a:schemeClr val="dk1"/>
              </a:buClr>
              <a:buSzPts val="1100"/>
              <a:buFont typeface="Arial"/>
              <a:buNone/>
            </a:pPr>
            <a:r>
              <a:rPr lang="fr-FR" sz="1050" dirty="0">
                <a:solidFill>
                  <a:srgbClr val="7BC082"/>
                </a:solidFill>
                <a:latin typeface="+mn-lt"/>
                <a:ea typeface="Lato"/>
                <a:cs typeface="Lato"/>
                <a:sym typeface="Lato"/>
              </a:rPr>
              <a:t>(Visualisez cette présentation en Diaporama pour pouvoir cliquer sur ces liens)</a:t>
            </a:r>
            <a:endParaRPr sz="1050" dirty="0">
              <a:solidFill>
                <a:srgbClr val="030E2F"/>
              </a:solidFill>
              <a:latin typeface="+mn-lt"/>
              <a:ea typeface="Lato"/>
              <a:cs typeface="Lato"/>
              <a:sym typeface="Lato"/>
            </a:endParaRPr>
          </a:p>
          <a:p>
            <a:pPr marL="0" lvl="0" indent="0" algn="ctr" rtl="0">
              <a:lnSpc>
                <a:spcPct val="115000"/>
              </a:lnSpc>
              <a:spcBef>
                <a:spcPts val="0"/>
              </a:spcBef>
              <a:spcAft>
                <a:spcPts val="0"/>
              </a:spcAft>
              <a:buClr>
                <a:schemeClr val="dk1"/>
              </a:buClr>
              <a:buSzPts val="1100"/>
              <a:buFont typeface="Arial"/>
              <a:buNone/>
            </a:pPr>
            <a:endParaRPr b="1" dirty="0">
              <a:solidFill>
                <a:srgbClr val="030E2F"/>
              </a:solidFill>
              <a:latin typeface="+mn-lt"/>
              <a:ea typeface="Lato"/>
              <a:cs typeface="Lato"/>
              <a:sym typeface="Lato"/>
            </a:endParaRPr>
          </a:p>
        </p:txBody>
      </p:sp>
      <p:sp>
        <p:nvSpPr>
          <p:cNvPr id="91" name="Google Shape;91;g2c82af9f06f_3_1186"/>
          <p:cNvSpPr txBox="1"/>
          <p:nvPr/>
        </p:nvSpPr>
        <p:spPr>
          <a:xfrm>
            <a:off x="752550" y="2485875"/>
            <a:ext cx="8391450" cy="2068800"/>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fr-FR" dirty="0">
                <a:solidFill>
                  <a:srgbClr val="030E2F"/>
                </a:solidFill>
                <a:latin typeface="+mn-lt"/>
                <a:ea typeface="Lato Light"/>
                <a:cs typeface="Lato Light"/>
                <a:sym typeface="Lato Light"/>
              </a:rPr>
              <a:t>Des banques d’images libres de droit et gratuites : </a:t>
            </a:r>
          </a:p>
          <a:p>
            <a:pPr>
              <a:lnSpc>
                <a:spcPct val="115000"/>
              </a:lnSpc>
              <a:buClr>
                <a:schemeClr val="dk1"/>
              </a:buClr>
              <a:buSzPts val="1100"/>
            </a:pPr>
            <a:r>
              <a:rPr lang="fr-FR" dirty="0">
                <a:solidFill>
                  <a:srgbClr val="030E2F"/>
                </a:solidFill>
                <a:latin typeface="+mn-lt"/>
                <a:ea typeface="Lato Light"/>
                <a:cs typeface="Lato Light"/>
                <a:sym typeface="Lato Light"/>
                <a:hlinkClick r:id="rId4">
                  <a:extLst>
                    <a:ext uri="{A12FA001-AC4F-418D-AE19-62706E023703}">
                      <ahyp:hlinkClr xmlns:ahyp="http://schemas.microsoft.com/office/drawing/2018/hyperlinkcolor" val="tx"/>
                    </a:ext>
                  </a:extLst>
                </a:hlinkClick>
              </a:rPr>
              <a:t>O-DAN</a:t>
            </a:r>
            <a:r>
              <a:rPr lang="fr-FR" dirty="0">
                <a:solidFill>
                  <a:srgbClr val="030E2F"/>
                </a:solidFill>
                <a:latin typeface="+mn-lt"/>
                <a:ea typeface="Lato Light"/>
                <a:cs typeface="Lato Light"/>
                <a:sym typeface="Lato Light"/>
              </a:rPr>
              <a:t>, </a:t>
            </a:r>
            <a:r>
              <a:rPr lang="fr-FR" dirty="0">
                <a:solidFill>
                  <a:srgbClr val="030E2F"/>
                </a:solidFill>
                <a:latin typeface="+mn-lt"/>
                <a:ea typeface="Lato Light"/>
                <a:cs typeface="Lato Light"/>
                <a:sym typeface="Lato Light"/>
                <a:hlinkClick r:id="rId5">
                  <a:extLst>
                    <a:ext uri="{A12FA001-AC4F-418D-AE19-62706E023703}">
                      <ahyp:hlinkClr xmlns:ahyp="http://schemas.microsoft.com/office/drawing/2018/hyperlinkcolor" val="tx"/>
                    </a:ext>
                  </a:extLst>
                </a:hlinkClick>
              </a:rPr>
              <a:t>Pexels</a:t>
            </a:r>
            <a:r>
              <a:rPr lang="fr-FR" dirty="0">
                <a:solidFill>
                  <a:srgbClr val="030E2F"/>
                </a:solidFill>
                <a:latin typeface="+mn-lt"/>
                <a:ea typeface="Lato Light"/>
                <a:cs typeface="Lato Light"/>
                <a:sym typeface="Lato Light"/>
              </a:rPr>
              <a:t>, </a:t>
            </a:r>
            <a:r>
              <a:rPr lang="fr-FR" u="sng" dirty="0">
                <a:solidFill>
                  <a:srgbClr val="030E2F"/>
                </a:solidFill>
                <a:latin typeface="+mn-lt"/>
                <a:ea typeface="Lato Light"/>
                <a:cs typeface="Lato Light"/>
                <a:sym typeface="Lato Light"/>
                <a:hlinkClick r:id="rId6">
                  <a:extLst>
                    <a:ext uri="{A12FA001-AC4F-418D-AE19-62706E023703}">
                      <ahyp:hlinkClr xmlns:ahyp="http://schemas.microsoft.com/office/drawing/2018/hyperlinkcolor" val="tx"/>
                    </a:ext>
                  </a:extLst>
                </a:hlinkClick>
              </a:rPr>
              <a:t>Unsplash</a:t>
            </a:r>
            <a:endParaRPr lang="fr-FR" dirty="0">
              <a:solidFill>
                <a:srgbClr val="030E2F"/>
              </a:solidFill>
              <a:latin typeface="+mn-lt"/>
              <a:ea typeface="Lato Light"/>
              <a:cs typeface="Lato Light"/>
              <a:sym typeface="Lato Light"/>
            </a:endParaRPr>
          </a:p>
          <a:p>
            <a:pPr marL="0" lvl="0" indent="0" algn="l" rtl="0">
              <a:lnSpc>
                <a:spcPct val="115000"/>
              </a:lnSpc>
              <a:spcBef>
                <a:spcPts val="0"/>
              </a:spcBef>
              <a:spcAft>
                <a:spcPts val="0"/>
              </a:spcAft>
              <a:buClr>
                <a:schemeClr val="dk1"/>
              </a:buClr>
              <a:buSzPts val="1100"/>
              <a:buFont typeface="Arial"/>
              <a:buNone/>
            </a:pPr>
            <a:endParaRPr lang="fr-FR" dirty="0">
              <a:solidFill>
                <a:srgbClr val="030E2F"/>
              </a:solidFill>
              <a:latin typeface="+mn-lt"/>
              <a:ea typeface="Lato Light"/>
              <a:cs typeface="Lato Light"/>
              <a:sym typeface="Lato Light"/>
            </a:endParaRP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fr-FR" dirty="0">
                <a:solidFill>
                  <a:srgbClr val="030E2F"/>
                </a:solidFill>
                <a:latin typeface="+mn-lt"/>
                <a:ea typeface="Lato Light"/>
                <a:cs typeface="Lato Light"/>
                <a:sym typeface="Lato Light"/>
              </a:rPr>
              <a:t>Des banques d'icônes et d'illustrations gratuites : </a:t>
            </a:r>
          </a:p>
          <a:p>
            <a:pPr>
              <a:lnSpc>
                <a:spcPct val="115000"/>
              </a:lnSpc>
              <a:buClr>
                <a:schemeClr val="dk1"/>
              </a:buClr>
              <a:buSzPts val="1100"/>
            </a:pPr>
            <a:r>
              <a:rPr lang="fr-FR" dirty="0">
                <a:solidFill>
                  <a:srgbClr val="030E2F"/>
                </a:solidFill>
                <a:latin typeface="+mn-lt"/>
                <a:ea typeface="Lato Light"/>
                <a:cs typeface="Lato Light"/>
                <a:sym typeface="Lato Light"/>
                <a:hlinkClick r:id="rId7">
                  <a:extLst>
                    <a:ext uri="{A12FA001-AC4F-418D-AE19-62706E023703}">
                      <ahyp:hlinkClr xmlns:ahyp="http://schemas.microsoft.com/office/drawing/2018/hyperlinkcolor" val="tx"/>
                    </a:ext>
                  </a:extLst>
                </a:hlinkClick>
              </a:rPr>
              <a:t>Freepik</a:t>
            </a:r>
            <a:r>
              <a:rPr lang="fr-FR" dirty="0">
                <a:solidFill>
                  <a:srgbClr val="030E2F"/>
                </a:solidFill>
                <a:latin typeface="+mn-lt"/>
                <a:ea typeface="Lato Light"/>
                <a:cs typeface="Lato Light"/>
                <a:sym typeface="Lato Light"/>
              </a:rPr>
              <a:t>, </a:t>
            </a:r>
            <a:r>
              <a:rPr lang="fr-FR" dirty="0">
                <a:solidFill>
                  <a:srgbClr val="030E2F"/>
                </a:solidFill>
                <a:latin typeface="+mn-lt"/>
                <a:ea typeface="Lato Light"/>
                <a:cs typeface="Lato Light"/>
                <a:sym typeface="Lato Light"/>
                <a:hlinkClick r:id="rId8">
                  <a:extLst>
                    <a:ext uri="{A12FA001-AC4F-418D-AE19-62706E023703}">
                      <ahyp:hlinkClr xmlns:ahyp="http://schemas.microsoft.com/office/drawing/2018/hyperlinkcolor" val="tx"/>
                    </a:ext>
                  </a:extLst>
                </a:hlinkClick>
              </a:rPr>
              <a:t>Flaticon</a:t>
            </a:r>
            <a:r>
              <a:rPr lang="fr-FR" dirty="0">
                <a:solidFill>
                  <a:srgbClr val="030E2F"/>
                </a:solidFill>
                <a:latin typeface="+mn-lt"/>
                <a:ea typeface="Lato Light"/>
                <a:cs typeface="Lato Light"/>
                <a:sym typeface="Lato Light"/>
              </a:rPr>
              <a:t>, </a:t>
            </a:r>
            <a:r>
              <a:rPr lang="fr-FR" dirty="0">
                <a:solidFill>
                  <a:srgbClr val="030E2F"/>
                </a:solidFill>
                <a:latin typeface="+mn-lt"/>
                <a:ea typeface="Lato Light"/>
                <a:cs typeface="Lato Light"/>
                <a:sym typeface="Lato Light"/>
                <a:hlinkClick r:id="rId9">
                  <a:extLst>
                    <a:ext uri="{A12FA001-AC4F-418D-AE19-62706E023703}">
                      <ahyp:hlinkClr xmlns:ahyp="http://schemas.microsoft.com/office/drawing/2018/hyperlinkcolor" val="tx"/>
                    </a:ext>
                  </a:extLst>
                </a:hlinkClick>
              </a:rPr>
              <a:t>Icons8</a:t>
            </a:r>
            <a:endParaRPr lang="fr-FR" dirty="0">
              <a:solidFill>
                <a:srgbClr val="030E2F"/>
              </a:solidFill>
              <a:latin typeface="+mn-lt"/>
              <a:ea typeface="Lato Light"/>
              <a:cs typeface="Lato Light"/>
              <a:sym typeface="Lato Light"/>
            </a:endParaRPr>
          </a:p>
          <a:p>
            <a:pPr marL="0" lvl="0" indent="0" algn="l" rtl="0">
              <a:lnSpc>
                <a:spcPct val="115000"/>
              </a:lnSpc>
              <a:spcBef>
                <a:spcPts val="0"/>
              </a:spcBef>
              <a:spcAft>
                <a:spcPts val="0"/>
              </a:spcAft>
              <a:buClr>
                <a:schemeClr val="dk1"/>
              </a:buClr>
              <a:buSzPts val="1100"/>
              <a:buFont typeface="Arial"/>
              <a:buNone/>
            </a:pPr>
            <a:endParaRPr lang="fr-FR" dirty="0">
              <a:solidFill>
                <a:srgbClr val="030E2F"/>
              </a:solidFill>
              <a:latin typeface="+mn-lt"/>
              <a:ea typeface="Lato Light"/>
              <a:cs typeface="Lato Light"/>
              <a:sym typeface="Lato Light"/>
            </a:endParaRP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fr-FR" u="sng" dirty="0">
                <a:solidFill>
                  <a:srgbClr val="030E2F"/>
                </a:solidFill>
                <a:latin typeface="+mn-lt"/>
                <a:ea typeface="Lato Light"/>
                <a:cs typeface="Lato Light"/>
                <a:sym typeface="Lato Light"/>
                <a:hlinkClick r:id="rId10">
                  <a:extLst>
                    <a:ext uri="{A12FA001-AC4F-418D-AE19-62706E023703}">
                      <ahyp:hlinkClr xmlns:ahyp="http://schemas.microsoft.com/office/drawing/2018/hyperlinkcolor" val="tx"/>
                    </a:ext>
                  </a:extLst>
                </a:hlinkClick>
              </a:rPr>
              <a:t>Une page</a:t>
            </a:r>
            <a:r>
              <a:rPr lang="fr-FR" dirty="0">
                <a:solidFill>
                  <a:srgbClr val="030E2F"/>
                </a:solidFill>
                <a:latin typeface="+mn-lt"/>
                <a:ea typeface="Lato Light"/>
                <a:cs typeface="Lato Light"/>
                <a:sym typeface="Lato Light"/>
              </a:rPr>
              <a:t> où vous retrouverez les dossiers sponsoring complets de certains clubs présents sur </a:t>
            </a:r>
            <a:r>
              <a:rPr lang="fr-FR" dirty="0" err="1">
                <a:solidFill>
                  <a:srgbClr val="030E2F"/>
                </a:solidFill>
                <a:latin typeface="+mn-lt"/>
                <a:ea typeface="Lato Light"/>
                <a:cs typeface="Lato Light"/>
                <a:sym typeface="Lato Light"/>
              </a:rPr>
              <a:t>SportEasy</a:t>
            </a:r>
            <a:r>
              <a:rPr lang="fr-FR" dirty="0">
                <a:solidFill>
                  <a:srgbClr val="030E2F"/>
                </a:solidFill>
                <a:latin typeface="+mn-lt"/>
                <a:ea typeface="Lato Light"/>
                <a:cs typeface="Lato Light"/>
                <a:sym typeface="Lato Light"/>
              </a:rPr>
              <a:t> ! </a:t>
            </a:r>
          </a:p>
          <a:p>
            <a:pPr lvl="0" algn="l" rtl="0">
              <a:lnSpc>
                <a:spcPct val="115000"/>
              </a:lnSpc>
              <a:spcBef>
                <a:spcPts val="0"/>
              </a:spcBef>
              <a:spcAft>
                <a:spcPts val="0"/>
              </a:spcAft>
              <a:buClr>
                <a:schemeClr val="dk1"/>
              </a:buClr>
              <a:buSzPts val="1100"/>
            </a:pPr>
            <a:endParaRPr lang="fr-FR" dirty="0">
              <a:solidFill>
                <a:srgbClr val="030E2F"/>
              </a:solidFill>
              <a:latin typeface="+mn-lt"/>
              <a:ea typeface="Lato Light"/>
              <a:cs typeface="Lato Light"/>
              <a:sym typeface="Lato Light"/>
            </a:endParaRPr>
          </a:p>
          <a:p>
            <a:pPr marL="0" lvl="0" indent="0" algn="l" rtl="0">
              <a:lnSpc>
                <a:spcPct val="115000"/>
              </a:lnSpc>
              <a:spcBef>
                <a:spcPts val="0"/>
              </a:spcBef>
              <a:spcAft>
                <a:spcPts val="0"/>
              </a:spcAft>
              <a:buClr>
                <a:schemeClr val="dk1"/>
              </a:buClr>
              <a:buSzPts val="1100"/>
              <a:buFont typeface="Arial"/>
              <a:buNone/>
            </a:pPr>
            <a:endParaRPr dirty="0">
              <a:solidFill>
                <a:srgbClr val="030E2F"/>
              </a:solidFill>
              <a:latin typeface="+mn-lt"/>
              <a:ea typeface="Lato Light"/>
              <a:cs typeface="Lato Light"/>
              <a:sym typeface="Lato Light"/>
            </a:endParaRPr>
          </a:p>
        </p:txBody>
      </p:sp>
      <p:sp>
        <p:nvSpPr>
          <p:cNvPr id="3" name="Google Shape;106;g2c82af9f06f_3_1168">
            <a:extLst>
              <a:ext uri="{FF2B5EF4-FFF2-40B4-BE49-F238E27FC236}">
                <a16:creationId xmlns:a16="http://schemas.microsoft.com/office/drawing/2014/main" id="{4D4F332A-9CFE-C5C6-A2AE-FB7D07E5B4B0}"/>
              </a:ext>
            </a:extLst>
          </p:cNvPr>
          <p:cNvSpPr txBox="1"/>
          <p:nvPr/>
        </p:nvSpPr>
        <p:spPr>
          <a:xfrm>
            <a:off x="1687011" y="4376586"/>
            <a:ext cx="5728200" cy="1180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endParaRPr b="1" dirty="0">
              <a:solidFill>
                <a:srgbClr val="7BC082"/>
              </a:solidFill>
              <a:latin typeface="+mn-lt"/>
              <a:ea typeface="Lato"/>
              <a:cs typeface="Lato"/>
              <a:sym typeface="Lato"/>
            </a:endParaRPr>
          </a:p>
          <a:p>
            <a:pPr marL="0" lvl="0" indent="0" algn="ctr" rtl="0">
              <a:lnSpc>
                <a:spcPct val="115000"/>
              </a:lnSpc>
              <a:spcBef>
                <a:spcPts val="0"/>
              </a:spcBef>
              <a:spcAft>
                <a:spcPts val="0"/>
              </a:spcAft>
              <a:buClr>
                <a:schemeClr val="dk1"/>
              </a:buClr>
              <a:buSzPts val="1100"/>
              <a:buFont typeface="Arial"/>
              <a:buNone/>
            </a:pPr>
            <a:r>
              <a:rPr lang="fr" b="1" dirty="0">
                <a:solidFill>
                  <a:srgbClr val="7BC082"/>
                </a:solidFill>
                <a:latin typeface="+mn-lt"/>
                <a:ea typeface="Lato"/>
                <a:cs typeface="Lato"/>
                <a:sym typeface="Lato"/>
              </a:rPr>
              <a:t>C’est parti.</a:t>
            </a:r>
            <a:endParaRPr b="1" dirty="0">
              <a:solidFill>
                <a:srgbClr val="7BC082"/>
              </a:solidFill>
              <a:latin typeface="+mn-lt"/>
              <a:ea typeface="Lato"/>
              <a:cs typeface="Lato"/>
              <a:sym typeface="Lato"/>
            </a:endParaRPr>
          </a:p>
          <a:p>
            <a:pPr marL="0" lvl="0" indent="0" algn="ctr" rtl="0">
              <a:lnSpc>
                <a:spcPct val="115000"/>
              </a:lnSpc>
              <a:spcBef>
                <a:spcPts val="0"/>
              </a:spcBef>
              <a:spcAft>
                <a:spcPts val="0"/>
              </a:spcAft>
              <a:buClr>
                <a:schemeClr val="dk1"/>
              </a:buClr>
              <a:buSzPts val="1100"/>
              <a:buFont typeface="Arial"/>
              <a:buNone/>
            </a:pPr>
            <a:endParaRPr b="1" dirty="0">
              <a:solidFill>
                <a:srgbClr val="030E2F"/>
              </a:solidFill>
              <a:latin typeface="+mn-lt"/>
              <a:ea typeface="Lato"/>
              <a:cs typeface="Lato"/>
              <a:sym typeface="Lato"/>
            </a:endParaRPr>
          </a:p>
          <a:p>
            <a:pPr marL="0" lvl="0" indent="0" algn="ctr" rtl="0">
              <a:lnSpc>
                <a:spcPct val="115000"/>
              </a:lnSpc>
              <a:spcBef>
                <a:spcPts val="0"/>
              </a:spcBef>
              <a:spcAft>
                <a:spcPts val="0"/>
              </a:spcAft>
              <a:buClr>
                <a:schemeClr val="dk1"/>
              </a:buClr>
              <a:buSzPts val="1100"/>
              <a:buFont typeface="Arial"/>
              <a:buNone/>
            </a:pPr>
            <a:endParaRPr b="1" dirty="0">
              <a:solidFill>
                <a:srgbClr val="030E2F"/>
              </a:solidFill>
              <a:latin typeface="+mn-lt"/>
              <a:ea typeface="Lato"/>
              <a:cs typeface="Lato"/>
              <a:sym typeface="Lato"/>
            </a:endParaRPr>
          </a:p>
        </p:txBody>
      </p:sp>
      <p:pic>
        <p:nvPicPr>
          <p:cNvPr id="4" name="Google Shape;88;g2c82af9f06f_3_1186">
            <a:extLst>
              <a:ext uri="{FF2B5EF4-FFF2-40B4-BE49-F238E27FC236}">
                <a16:creationId xmlns:a16="http://schemas.microsoft.com/office/drawing/2014/main" id="{36EC9BA7-8E2D-6ABB-D59E-7AB05F843746}"/>
              </a:ext>
            </a:extLst>
          </p:cNvPr>
          <p:cNvPicPr preferRelativeResize="0"/>
          <p:nvPr/>
        </p:nvPicPr>
        <p:blipFill>
          <a:blip r:embed="rId11">
            <a:alphaModFix/>
          </a:blip>
          <a:stretch>
            <a:fillRect/>
          </a:stretch>
        </p:blipFill>
        <p:spPr>
          <a:xfrm>
            <a:off x="3216913" y="518525"/>
            <a:ext cx="2710175" cy="370050"/>
          </a:xfrm>
          <a:prstGeom prst="rect">
            <a:avLst/>
          </a:prstGeom>
          <a:noFill/>
          <a:ln>
            <a:noFill/>
          </a:ln>
        </p:spPr>
      </p:pic>
    </p:spTree>
    <p:extLst>
      <p:ext uri="{BB962C8B-B14F-4D97-AF65-F5344CB8AC3E}">
        <p14:creationId xmlns:p14="http://schemas.microsoft.com/office/powerpoint/2010/main" val="1821367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9CBFF8-8CAC-EE9E-F904-2E3AA65776E2}"/>
              </a:ext>
            </a:extLst>
          </p:cNvPr>
          <p:cNvSpPr>
            <a:spLocks noGrp="1"/>
          </p:cNvSpPr>
          <p:nvPr>
            <p:ph type="title"/>
          </p:nvPr>
        </p:nvSpPr>
        <p:spPr/>
        <p:txBody>
          <a:bodyPr/>
          <a:lstStyle/>
          <a:p>
            <a:r>
              <a:rPr lang="fr-FR" dirty="0"/>
              <a:t>Une communauté à votre portée</a:t>
            </a:r>
          </a:p>
        </p:txBody>
      </p:sp>
      <p:sp>
        <p:nvSpPr>
          <p:cNvPr id="3" name="Espace réservé du texte 2">
            <a:extLst>
              <a:ext uri="{FF2B5EF4-FFF2-40B4-BE49-F238E27FC236}">
                <a16:creationId xmlns:a16="http://schemas.microsoft.com/office/drawing/2014/main" id="{80EBBBF6-7A15-1139-949E-9B95FD23C3CC}"/>
              </a:ext>
            </a:extLst>
          </p:cNvPr>
          <p:cNvSpPr>
            <a:spLocks noGrp="1"/>
          </p:cNvSpPr>
          <p:nvPr>
            <p:ph type="body" idx="1"/>
          </p:nvPr>
        </p:nvSpPr>
        <p:spPr/>
        <p:txBody>
          <a:bodyPr/>
          <a:lstStyle/>
          <a:p>
            <a:pPr marL="114300" indent="0">
              <a:buNone/>
            </a:pPr>
            <a:r>
              <a:rPr lang="fr-FR" sz="1200" dirty="0">
                <a:solidFill>
                  <a:srgbClr val="030D2F"/>
                </a:solidFill>
                <a:ea typeface="Lato"/>
                <a:cs typeface="Lato"/>
                <a:sym typeface="Lato"/>
              </a:rPr>
              <a:t>Informations détaillées sur les membres du club, les supporters, et l'audience des réseaux sociaux (âge, sexe, intérêts, localisation géographique, etc.). </a:t>
            </a:r>
          </a:p>
          <a:p>
            <a:pPr marL="114300" indent="0">
              <a:buNone/>
            </a:pPr>
            <a:endParaRPr lang="fr-FR" sz="1200" dirty="0">
              <a:solidFill>
                <a:srgbClr val="030D2F"/>
              </a:solidFill>
              <a:latin typeface="Lato"/>
              <a:ea typeface="Lato"/>
              <a:cs typeface="Lato"/>
              <a:sym typeface="Lato"/>
            </a:endParaRPr>
          </a:p>
          <a:p>
            <a:pPr marL="114300" indent="0">
              <a:buNone/>
            </a:pPr>
            <a:r>
              <a:rPr lang="fr-FR" sz="1200" dirty="0">
                <a:solidFill>
                  <a:srgbClr val="1D1C1D"/>
                </a:solidFill>
              </a:rPr>
              <a:t>E</a:t>
            </a:r>
            <a:r>
              <a:rPr lang="fr-FR" sz="1200" b="0" i="0" dirty="0">
                <a:solidFill>
                  <a:srgbClr val="1D1C1D"/>
                </a:solidFill>
                <a:effectLst/>
              </a:rPr>
              <a:t>nrichir avec des formats illustrant la composition de l'audience (% hommes vs. % femmes, % habitants la ville/dans un rayon de x kms,</a:t>
            </a:r>
            <a:r>
              <a:rPr lang="fr-FR" sz="1200" dirty="0">
                <a:solidFill>
                  <a:srgbClr val="1D1C1D"/>
                </a:solidFill>
              </a:rPr>
              <a:t> zone de chalandise</a:t>
            </a:r>
            <a:r>
              <a:rPr lang="fr-FR" sz="1200" b="0" i="0" dirty="0">
                <a:solidFill>
                  <a:srgbClr val="1D1C1D"/>
                </a:solidFill>
                <a:effectLst/>
              </a:rPr>
              <a:t> ....)</a:t>
            </a:r>
          </a:p>
        </p:txBody>
      </p:sp>
      <p:graphicFrame>
        <p:nvGraphicFramePr>
          <p:cNvPr id="12" name="Espace réservé du graphique 11">
            <a:extLst>
              <a:ext uri="{FF2B5EF4-FFF2-40B4-BE49-F238E27FC236}">
                <a16:creationId xmlns:a16="http://schemas.microsoft.com/office/drawing/2014/main" id="{CDA78C24-76FE-7E13-350F-94A13D698120}"/>
              </a:ext>
            </a:extLst>
          </p:cNvPr>
          <p:cNvGraphicFramePr>
            <a:graphicFrameLocks noGrp="1"/>
          </p:cNvGraphicFramePr>
          <p:nvPr>
            <p:ph type="chart" sz="quarter" idx="10"/>
            <p:extLst>
              <p:ext uri="{D42A27DB-BD31-4B8C-83A1-F6EECF244321}">
                <p14:modId xmlns:p14="http://schemas.microsoft.com/office/powerpoint/2010/main" val="785168790"/>
              </p:ext>
            </p:extLst>
          </p:nvPr>
        </p:nvGraphicFramePr>
        <p:xfrm>
          <a:off x="311150" y="1462088"/>
          <a:ext cx="2862263" cy="2801937"/>
        </p:xfrm>
        <a:graphic>
          <a:graphicData uri="http://schemas.openxmlformats.org/drawingml/2006/chart">
            <c:chart xmlns:c="http://schemas.openxmlformats.org/drawingml/2006/chart" xmlns:r="http://schemas.openxmlformats.org/officeDocument/2006/relationships" r:id="rId2"/>
          </a:graphicData>
        </a:graphic>
      </p:graphicFrame>
      <p:sp>
        <p:nvSpPr>
          <p:cNvPr id="11" name="Espace réservé du graphique 10">
            <a:extLst>
              <a:ext uri="{FF2B5EF4-FFF2-40B4-BE49-F238E27FC236}">
                <a16:creationId xmlns:a16="http://schemas.microsoft.com/office/drawing/2014/main" id="{FF6CFF46-11FB-B287-DA1E-11DD3EDA01B1}"/>
              </a:ext>
            </a:extLst>
          </p:cNvPr>
          <p:cNvSpPr>
            <a:spLocks noGrp="1"/>
          </p:cNvSpPr>
          <p:nvPr>
            <p:ph type="chart" sz="quarter" idx="11"/>
          </p:nvPr>
        </p:nvSpPr>
        <p:spPr/>
        <p:txBody>
          <a:bodyPr/>
          <a:lstStyle/>
          <a:p>
            <a:endParaRPr lang="fr-FR"/>
          </a:p>
        </p:txBody>
      </p:sp>
    </p:spTree>
    <p:extLst>
      <p:ext uri="{BB962C8B-B14F-4D97-AF65-F5344CB8AC3E}">
        <p14:creationId xmlns:p14="http://schemas.microsoft.com/office/powerpoint/2010/main" val="1858686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c82af9f06f_3_1258"/>
          <p:cNvSpPr txBox="1"/>
          <p:nvPr/>
        </p:nvSpPr>
        <p:spPr>
          <a:xfrm>
            <a:off x="657600" y="3848075"/>
            <a:ext cx="2842500" cy="753900"/>
          </a:xfrm>
          <a:prstGeom prst="rect">
            <a:avLst/>
          </a:prstGeom>
          <a:noFill/>
          <a:ln>
            <a:noFill/>
          </a:ln>
        </p:spPr>
        <p:txBody>
          <a:bodyPr spcFirstLastPara="1" wrap="square" lIns="19050" tIns="19050" rIns="19050" bIns="19050" anchor="t" anchorCtr="0">
            <a:noAutofit/>
          </a:bodyPr>
          <a:lstStyle/>
          <a:p>
            <a:pPr marL="0" marR="0" lvl="0" indent="0" algn="l" rtl="0">
              <a:lnSpc>
                <a:spcPct val="110000"/>
              </a:lnSpc>
              <a:spcBef>
                <a:spcPts val="0"/>
              </a:spcBef>
              <a:spcAft>
                <a:spcPts val="0"/>
              </a:spcAft>
              <a:buClr>
                <a:srgbClr val="030E2F"/>
              </a:buClr>
              <a:buSzPts val="1000"/>
              <a:buFont typeface="Arial"/>
              <a:buNone/>
            </a:pPr>
            <a:r>
              <a:rPr lang="fr" sz="1200" dirty="0">
                <a:solidFill>
                  <a:srgbClr val="8C929A"/>
                </a:solidFill>
                <a:latin typeface="+mn-lt"/>
                <a:ea typeface="Lato"/>
                <a:cs typeface="Lato"/>
                <a:sym typeface="Lato"/>
              </a:rPr>
              <a:t>Présentez un calendrier des événements majeurs, compétitions, et autres activités planifiées pour la saison. Cela permet aux sponsors de voir les opportunités de visibilité et d'engagement à travers l'année.</a:t>
            </a:r>
            <a:endParaRPr sz="1200" i="0" u="none" strike="noStrike" cap="none" dirty="0">
              <a:solidFill>
                <a:srgbClr val="8C929A"/>
              </a:solidFill>
              <a:latin typeface="+mn-lt"/>
              <a:ea typeface="Lato"/>
              <a:cs typeface="Lato"/>
              <a:sym typeface="Lato"/>
            </a:endParaRPr>
          </a:p>
        </p:txBody>
      </p:sp>
      <p:sp>
        <p:nvSpPr>
          <p:cNvPr id="372" name="Google Shape;372;g2c82af9f06f_3_1258"/>
          <p:cNvSpPr txBox="1"/>
          <p:nvPr/>
        </p:nvSpPr>
        <p:spPr>
          <a:xfrm>
            <a:off x="657597" y="3495903"/>
            <a:ext cx="1864200" cy="2574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30E2F"/>
              </a:buClr>
              <a:buSzPts val="1500"/>
              <a:buFont typeface="Arial"/>
              <a:buNone/>
            </a:pPr>
            <a:r>
              <a:rPr lang="fr" sz="1500" dirty="0">
                <a:solidFill>
                  <a:srgbClr val="030E2F"/>
                </a:solidFill>
                <a:latin typeface="+mn-lt"/>
                <a:ea typeface="Lato Light"/>
                <a:cs typeface="Lato Light"/>
                <a:sym typeface="Lato Light"/>
              </a:rPr>
              <a:t>Evénement 1</a:t>
            </a:r>
            <a:endParaRPr sz="500" i="0" u="none" strike="noStrike" cap="none" dirty="0">
              <a:solidFill>
                <a:srgbClr val="000000"/>
              </a:solidFill>
              <a:latin typeface="+mn-lt"/>
              <a:ea typeface="Lato Light"/>
              <a:cs typeface="Lato Light"/>
              <a:sym typeface="Lato Light"/>
            </a:endParaRPr>
          </a:p>
        </p:txBody>
      </p:sp>
      <p:cxnSp>
        <p:nvCxnSpPr>
          <p:cNvPr id="373" name="Google Shape;373;g2c82af9f06f_3_1258"/>
          <p:cNvCxnSpPr/>
          <p:nvPr/>
        </p:nvCxnSpPr>
        <p:spPr>
          <a:xfrm>
            <a:off x="508112" y="2955301"/>
            <a:ext cx="8100600" cy="0"/>
          </a:xfrm>
          <a:prstGeom prst="straightConnector1">
            <a:avLst/>
          </a:prstGeom>
          <a:noFill/>
          <a:ln w="25400" cap="flat" cmpd="sng">
            <a:solidFill>
              <a:srgbClr val="000000"/>
            </a:solidFill>
            <a:prstDash val="solid"/>
            <a:miter lim="400000"/>
            <a:headEnd type="none" w="sm" len="sm"/>
            <a:tailEnd type="none" w="sm" len="sm"/>
          </a:ln>
        </p:spPr>
      </p:cxnSp>
      <p:sp>
        <p:nvSpPr>
          <p:cNvPr id="374" name="Google Shape;374;g2c82af9f06f_3_1258"/>
          <p:cNvSpPr/>
          <p:nvPr/>
        </p:nvSpPr>
        <p:spPr>
          <a:xfrm>
            <a:off x="666620" y="3124615"/>
            <a:ext cx="36000" cy="257400"/>
          </a:xfrm>
          <a:prstGeom prst="rect">
            <a:avLst/>
          </a:prstGeom>
          <a:solidFill>
            <a:srgbClr val="63C37B"/>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None/>
            </a:pPr>
            <a:endParaRPr sz="500" i="0" u="none" strike="noStrike" cap="none">
              <a:solidFill>
                <a:srgbClr val="030D2F"/>
              </a:solidFill>
              <a:latin typeface="Lato Light"/>
              <a:ea typeface="Lato Light"/>
              <a:cs typeface="Lato Light"/>
              <a:sym typeface="Lato Light"/>
            </a:endParaRPr>
          </a:p>
        </p:txBody>
      </p:sp>
      <p:sp>
        <p:nvSpPr>
          <p:cNvPr id="375" name="Google Shape;375;g2c82af9f06f_3_1258"/>
          <p:cNvSpPr txBox="1"/>
          <p:nvPr/>
        </p:nvSpPr>
        <p:spPr>
          <a:xfrm>
            <a:off x="791009" y="3116213"/>
            <a:ext cx="1015646" cy="184466"/>
          </a:xfrm>
          <a:prstGeom prst="rect">
            <a:avLst/>
          </a:prstGeom>
          <a:noFill/>
          <a:ln>
            <a:noFill/>
          </a:ln>
        </p:spPr>
        <p:txBody>
          <a:bodyPr spcFirstLastPara="1" wrap="square" lIns="19050" tIns="19050" rIns="19050" bIns="19050" anchor="t" anchorCtr="0">
            <a:noAutofit/>
          </a:bodyPr>
          <a:lstStyle/>
          <a:p>
            <a:pPr marL="0" marR="0" lvl="0" indent="0" algn="l" rtl="0">
              <a:lnSpc>
                <a:spcPct val="100000"/>
              </a:lnSpc>
              <a:spcBef>
                <a:spcPts val="0"/>
              </a:spcBef>
              <a:spcAft>
                <a:spcPts val="0"/>
              </a:spcAft>
              <a:buClr>
                <a:srgbClr val="030E2F"/>
              </a:buClr>
              <a:buSzPts val="1500"/>
              <a:buFont typeface="Arial"/>
              <a:buNone/>
            </a:pPr>
            <a:r>
              <a:rPr lang="fr" i="0" u="none" strike="noStrike" cap="none" dirty="0">
                <a:solidFill>
                  <a:srgbClr val="030E2F"/>
                </a:solidFill>
                <a:latin typeface="+mn-lt"/>
                <a:ea typeface="Lato"/>
                <a:cs typeface="Lato"/>
                <a:sym typeface="Lato"/>
              </a:rPr>
              <a:t>07.202</a:t>
            </a:r>
            <a:r>
              <a:rPr lang="fr" dirty="0">
                <a:solidFill>
                  <a:srgbClr val="030E2F"/>
                </a:solidFill>
                <a:latin typeface="+mn-lt"/>
                <a:ea typeface="Lato"/>
                <a:cs typeface="Lato"/>
                <a:sym typeface="Lato"/>
              </a:rPr>
              <a:t>4</a:t>
            </a:r>
            <a:endParaRPr i="0" u="none" strike="noStrike" cap="none" dirty="0">
              <a:solidFill>
                <a:srgbClr val="000000"/>
              </a:solidFill>
              <a:latin typeface="+mn-lt"/>
              <a:ea typeface="Lato"/>
              <a:cs typeface="Lato"/>
              <a:sym typeface="Lato"/>
            </a:endParaRPr>
          </a:p>
        </p:txBody>
      </p:sp>
      <p:sp>
        <p:nvSpPr>
          <p:cNvPr id="376" name="Google Shape;376;g2c82af9f06f_3_1258"/>
          <p:cNvSpPr txBox="1"/>
          <p:nvPr/>
        </p:nvSpPr>
        <p:spPr>
          <a:xfrm>
            <a:off x="2460526" y="1721058"/>
            <a:ext cx="1864200" cy="753900"/>
          </a:xfrm>
          <a:prstGeom prst="rect">
            <a:avLst/>
          </a:prstGeom>
          <a:noFill/>
          <a:ln>
            <a:noFill/>
          </a:ln>
        </p:spPr>
        <p:txBody>
          <a:bodyPr spcFirstLastPara="1" wrap="square" lIns="19050" tIns="19050" rIns="19050" bIns="19050" anchor="t" anchorCtr="0">
            <a:noAutofit/>
          </a:bodyPr>
          <a:lstStyle/>
          <a:p>
            <a:pPr marL="0" marR="0" lvl="0" indent="0" algn="l" rtl="0">
              <a:lnSpc>
                <a:spcPct val="110000"/>
              </a:lnSpc>
              <a:spcBef>
                <a:spcPts val="0"/>
              </a:spcBef>
              <a:spcAft>
                <a:spcPts val="0"/>
              </a:spcAft>
              <a:buClr>
                <a:srgbClr val="030E2F"/>
              </a:buClr>
              <a:buSzPts val="1000"/>
              <a:buFont typeface="Arial"/>
              <a:buNone/>
            </a:pPr>
            <a:r>
              <a:rPr lang="fr" sz="1200" dirty="0">
                <a:solidFill>
                  <a:schemeClr val="bg1"/>
                </a:solidFill>
                <a:latin typeface="+mn-lt"/>
                <a:ea typeface="Lato Light"/>
                <a:cs typeface="Lato Light"/>
                <a:sym typeface="Lato Light"/>
              </a:rPr>
              <a:t>xxx</a:t>
            </a:r>
            <a:endParaRPr sz="1200" i="0" u="none" strike="noStrike" cap="none" dirty="0">
              <a:solidFill>
                <a:schemeClr val="bg1"/>
              </a:solidFill>
              <a:latin typeface="+mn-lt"/>
              <a:ea typeface="Lato Light"/>
              <a:cs typeface="Lato Light"/>
              <a:sym typeface="Lato Light"/>
            </a:endParaRPr>
          </a:p>
        </p:txBody>
      </p:sp>
      <p:sp>
        <p:nvSpPr>
          <p:cNvPr id="377" name="Google Shape;377;g2c82af9f06f_3_1258"/>
          <p:cNvSpPr txBox="1"/>
          <p:nvPr/>
        </p:nvSpPr>
        <p:spPr>
          <a:xfrm>
            <a:off x="2460526" y="1368888"/>
            <a:ext cx="1864200" cy="2574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30E2F"/>
              </a:buClr>
              <a:buSzPts val="1500"/>
              <a:buFont typeface="Arial"/>
              <a:buNone/>
            </a:pPr>
            <a:r>
              <a:rPr lang="fr" sz="1500">
                <a:solidFill>
                  <a:srgbClr val="030E2F"/>
                </a:solidFill>
                <a:latin typeface="+mn-lt"/>
                <a:ea typeface="Lato Light"/>
                <a:cs typeface="Lato Light"/>
                <a:sym typeface="Lato Light"/>
              </a:rPr>
              <a:t>Evénement 2</a:t>
            </a:r>
            <a:endParaRPr sz="500" i="0" u="none" strike="noStrike" cap="none">
              <a:solidFill>
                <a:srgbClr val="000000"/>
              </a:solidFill>
              <a:latin typeface="+mn-lt"/>
              <a:ea typeface="Lato Light"/>
              <a:cs typeface="Lato Light"/>
              <a:sym typeface="Lato Light"/>
            </a:endParaRPr>
          </a:p>
        </p:txBody>
      </p:sp>
      <p:sp>
        <p:nvSpPr>
          <p:cNvPr id="378" name="Google Shape;378;g2c82af9f06f_3_1258"/>
          <p:cNvSpPr/>
          <p:nvPr/>
        </p:nvSpPr>
        <p:spPr>
          <a:xfrm>
            <a:off x="2469549" y="2436259"/>
            <a:ext cx="36000" cy="257400"/>
          </a:xfrm>
          <a:prstGeom prst="rect">
            <a:avLst/>
          </a:prstGeom>
          <a:solidFill>
            <a:srgbClr val="030D2F"/>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None/>
            </a:pPr>
            <a:endParaRPr sz="500" b="0" i="0" u="none" strike="noStrike" cap="none" dirty="0">
              <a:solidFill>
                <a:schemeClr val="lt1"/>
              </a:solidFill>
              <a:highlight>
                <a:srgbClr val="030D2F"/>
              </a:highlight>
              <a:latin typeface="Arial"/>
              <a:ea typeface="Arial"/>
              <a:cs typeface="Arial"/>
              <a:sym typeface="Arial"/>
            </a:endParaRPr>
          </a:p>
        </p:txBody>
      </p:sp>
      <p:sp>
        <p:nvSpPr>
          <p:cNvPr id="379" name="Google Shape;379;g2c82af9f06f_3_1258"/>
          <p:cNvSpPr txBox="1"/>
          <p:nvPr/>
        </p:nvSpPr>
        <p:spPr>
          <a:xfrm>
            <a:off x="2593937" y="2427858"/>
            <a:ext cx="1091371" cy="226215"/>
          </a:xfrm>
          <a:prstGeom prst="rect">
            <a:avLst/>
          </a:prstGeom>
          <a:noFill/>
          <a:ln>
            <a:noFill/>
          </a:ln>
        </p:spPr>
        <p:txBody>
          <a:bodyPr spcFirstLastPara="1" wrap="square" lIns="19050" tIns="19050" rIns="19050" bIns="19050" anchor="t" anchorCtr="0">
            <a:noAutofit/>
          </a:bodyPr>
          <a:lstStyle/>
          <a:p>
            <a:pPr marL="0" marR="0" lvl="0" indent="0" algn="l" rtl="0">
              <a:lnSpc>
                <a:spcPct val="100000"/>
              </a:lnSpc>
              <a:spcBef>
                <a:spcPts val="0"/>
              </a:spcBef>
              <a:spcAft>
                <a:spcPts val="0"/>
              </a:spcAft>
              <a:buClr>
                <a:srgbClr val="030E2F"/>
              </a:buClr>
              <a:buSzPts val="1500"/>
              <a:buFont typeface="Arial"/>
              <a:buNone/>
            </a:pPr>
            <a:r>
              <a:rPr lang="fr" sz="1500" i="0" u="none" strike="noStrike" cap="none" dirty="0">
                <a:solidFill>
                  <a:srgbClr val="030E2F"/>
                </a:solidFill>
                <a:latin typeface="+mn-lt"/>
                <a:ea typeface="Lato"/>
                <a:cs typeface="Lato"/>
                <a:sym typeface="Lato"/>
              </a:rPr>
              <a:t>09.202</a:t>
            </a:r>
            <a:r>
              <a:rPr lang="fr" sz="1500" dirty="0">
                <a:solidFill>
                  <a:srgbClr val="030E2F"/>
                </a:solidFill>
                <a:latin typeface="+mn-lt"/>
                <a:ea typeface="Lato"/>
                <a:cs typeface="Lato"/>
                <a:sym typeface="Lato"/>
              </a:rPr>
              <a:t>4</a:t>
            </a:r>
            <a:endParaRPr sz="500" i="0" u="none" strike="noStrike" cap="none" dirty="0">
              <a:solidFill>
                <a:srgbClr val="000000"/>
              </a:solidFill>
              <a:latin typeface="+mn-lt"/>
              <a:ea typeface="Lato"/>
              <a:cs typeface="Lato"/>
              <a:sym typeface="Lato"/>
            </a:endParaRPr>
          </a:p>
        </p:txBody>
      </p:sp>
      <p:sp>
        <p:nvSpPr>
          <p:cNvPr id="380" name="Google Shape;380;g2c82af9f06f_3_1258"/>
          <p:cNvSpPr txBox="1"/>
          <p:nvPr/>
        </p:nvSpPr>
        <p:spPr>
          <a:xfrm>
            <a:off x="6550063" y="1721058"/>
            <a:ext cx="1864200" cy="753900"/>
          </a:xfrm>
          <a:prstGeom prst="rect">
            <a:avLst/>
          </a:prstGeom>
          <a:noFill/>
          <a:ln>
            <a:noFill/>
          </a:ln>
        </p:spPr>
        <p:txBody>
          <a:bodyPr spcFirstLastPara="1" wrap="square" lIns="19050" tIns="19050" rIns="19050" bIns="19050" anchor="t" anchorCtr="0">
            <a:noAutofit/>
          </a:bodyPr>
          <a:lstStyle/>
          <a:p>
            <a:pPr marL="0" marR="0" lvl="0" indent="0" algn="l" rtl="0">
              <a:lnSpc>
                <a:spcPct val="110000"/>
              </a:lnSpc>
              <a:spcBef>
                <a:spcPts val="0"/>
              </a:spcBef>
              <a:spcAft>
                <a:spcPts val="0"/>
              </a:spcAft>
              <a:buClr>
                <a:srgbClr val="030E2F"/>
              </a:buClr>
              <a:buSzPts val="1000"/>
              <a:buFont typeface="Arial"/>
              <a:buNone/>
            </a:pPr>
            <a:r>
              <a:rPr lang="fr" sz="1200" dirty="0">
                <a:solidFill>
                  <a:schemeClr val="bg1"/>
                </a:solidFill>
                <a:latin typeface="+mn-lt"/>
                <a:ea typeface="Lato Light"/>
                <a:cs typeface="Lato Light"/>
                <a:sym typeface="Lato Light"/>
              </a:rPr>
              <a:t>xxx</a:t>
            </a:r>
            <a:endParaRPr sz="1200" i="0" u="none" strike="noStrike" cap="none" dirty="0">
              <a:solidFill>
                <a:schemeClr val="bg1"/>
              </a:solidFill>
              <a:latin typeface="+mn-lt"/>
              <a:ea typeface="Lato Light"/>
              <a:cs typeface="Lato Light"/>
              <a:sym typeface="Lato Light"/>
            </a:endParaRPr>
          </a:p>
        </p:txBody>
      </p:sp>
      <p:sp>
        <p:nvSpPr>
          <p:cNvPr id="381" name="Google Shape;381;g2c82af9f06f_3_1258"/>
          <p:cNvSpPr txBox="1"/>
          <p:nvPr/>
        </p:nvSpPr>
        <p:spPr>
          <a:xfrm>
            <a:off x="6550063" y="1368888"/>
            <a:ext cx="1864200" cy="2574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30E2F"/>
              </a:buClr>
              <a:buSzPts val="1500"/>
              <a:buFont typeface="Arial"/>
              <a:buNone/>
            </a:pPr>
            <a:r>
              <a:rPr lang="fr" sz="1500" dirty="0">
                <a:solidFill>
                  <a:srgbClr val="030E2F"/>
                </a:solidFill>
                <a:latin typeface="+mn-lt"/>
                <a:ea typeface="Lato Light"/>
                <a:cs typeface="Lato Light"/>
                <a:sym typeface="Lato Light"/>
              </a:rPr>
              <a:t>Evénement </a:t>
            </a:r>
            <a:r>
              <a:rPr lang="fr" sz="1500" i="0" u="none" strike="noStrike" cap="none" dirty="0">
                <a:solidFill>
                  <a:srgbClr val="030E2F"/>
                </a:solidFill>
                <a:latin typeface="+mn-lt"/>
                <a:ea typeface="Lato Light"/>
                <a:cs typeface="Lato Light"/>
                <a:sym typeface="Lato Light"/>
              </a:rPr>
              <a:t> </a:t>
            </a:r>
            <a:r>
              <a:rPr lang="fr" sz="1500" dirty="0">
                <a:solidFill>
                  <a:srgbClr val="030E2F"/>
                </a:solidFill>
                <a:latin typeface="+mn-lt"/>
                <a:ea typeface="Lato Light"/>
                <a:cs typeface="Lato Light"/>
                <a:sym typeface="Lato Light"/>
              </a:rPr>
              <a:t>4</a:t>
            </a:r>
            <a:endParaRPr sz="500" i="0" u="none" strike="noStrike" cap="none" dirty="0">
              <a:solidFill>
                <a:srgbClr val="000000"/>
              </a:solidFill>
              <a:latin typeface="+mn-lt"/>
              <a:ea typeface="Lato Light"/>
              <a:cs typeface="Lato Light"/>
              <a:sym typeface="Lato Light"/>
            </a:endParaRPr>
          </a:p>
        </p:txBody>
      </p:sp>
      <p:sp>
        <p:nvSpPr>
          <p:cNvPr id="382" name="Google Shape;382;g2c82af9f06f_3_1258"/>
          <p:cNvSpPr/>
          <p:nvPr/>
        </p:nvSpPr>
        <p:spPr>
          <a:xfrm>
            <a:off x="6559086" y="2436259"/>
            <a:ext cx="36000" cy="257400"/>
          </a:xfrm>
          <a:prstGeom prst="rect">
            <a:avLst/>
          </a:prstGeom>
          <a:solidFill>
            <a:srgbClr val="030D2F"/>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83" name="Google Shape;383;g2c82af9f06f_3_1258"/>
          <p:cNvSpPr txBox="1"/>
          <p:nvPr/>
        </p:nvSpPr>
        <p:spPr>
          <a:xfrm>
            <a:off x="6683473" y="2427858"/>
            <a:ext cx="1091371" cy="182068"/>
          </a:xfrm>
          <a:prstGeom prst="rect">
            <a:avLst/>
          </a:prstGeom>
          <a:noFill/>
          <a:ln>
            <a:noFill/>
          </a:ln>
        </p:spPr>
        <p:txBody>
          <a:bodyPr spcFirstLastPara="1" wrap="square" lIns="19050" tIns="19050" rIns="19050" bIns="19050" anchor="t" anchorCtr="0">
            <a:noAutofit/>
          </a:bodyPr>
          <a:lstStyle/>
          <a:p>
            <a:pPr marL="0" marR="0" lvl="0" indent="0" algn="l" rtl="0">
              <a:lnSpc>
                <a:spcPct val="100000"/>
              </a:lnSpc>
              <a:spcBef>
                <a:spcPts val="0"/>
              </a:spcBef>
              <a:spcAft>
                <a:spcPts val="0"/>
              </a:spcAft>
              <a:buClr>
                <a:srgbClr val="030E2F"/>
              </a:buClr>
              <a:buSzPts val="1500"/>
              <a:buFont typeface="Arial"/>
              <a:buNone/>
            </a:pPr>
            <a:r>
              <a:rPr lang="fr" sz="1500" i="0" u="none" strike="noStrike" cap="none" dirty="0">
                <a:solidFill>
                  <a:srgbClr val="030E2F"/>
                </a:solidFill>
                <a:latin typeface="+mn-lt"/>
                <a:ea typeface="Lato"/>
                <a:cs typeface="Lato"/>
                <a:sym typeface="Lato"/>
              </a:rPr>
              <a:t>12.202</a:t>
            </a:r>
            <a:r>
              <a:rPr lang="fr" sz="1500" dirty="0">
                <a:solidFill>
                  <a:srgbClr val="030E2F"/>
                </a:solidFill>
                <a:latin typeface="+mn-lt"/>
                <a:ea typeface="Lato"/>
                <a:cs typeface="Lato"/>
                <a:sym typeface="Lato"/>
              </a:rPr>
              <a:t>4</a:t>
            </a:r>
            <a:endParaRPr sz="500" i="0" u="none" strike="noStrike" cap="none" dirty="0">
              <a:solidFill>
                <a:srgbClr val="000000"/>
              </a:solidFill>
              <a:latin typeface="+mn-lt"/>
              <a:ea typeface="Lato"/>
              <a:cs typeface="Lato"/>
              <a:sym typeface="Lato"/>
            </a:endParaRPr>
          </a:p>
        </p:txBody>
      </p:sp>
      <p:sp>
        <p:nvSpPr>
          <p:cNvPr id="384" name="Google Shape;384;g2c82af9f06f_3_1258"/>
          <p:cNvSpPr txBox="1"/>
          <p:nvPr/>
        </p:nvSpPr>
        <p:spPr>
          <a:xfrm>
            <a:off x="4492662" y="3848072"/>
            <a:ext cx="1864200" cy="753900"/>
          </a:xfrm>
          <a:prstGeom prst="rect">
            <a:avLst/>
          </a:prstGeom>
          <a:noFill/>
          <a:ln>
            <a:noFill/>
          </a:ln>
        </p:spPr>
        <p:txBody>
          <a:bodyPr spcFirstLastPara="1" wrap="square" lIns="19050" tIns="19050" rIns="19050" bIns="19050" anchor="t" anchorCtr="0">
            <a:noAutofit/>
          </a:bodyPr>
          <a:lstStyle/>
          <a:p>
            <a:pPr marL="0" marR="0" lvl="0" indent="0" algn="l" rtl="0">
              <a:lnSpc>
                <a:spcPct val="110000"/>
              </a:lnSpc>
              <a:spcBef>
                <a:spcPts val="0"/>
              </a:spcBef>
              <a:spcAft>
                <a:spcPts val="0"/>
              </a:spcAft>
              <a:buClr>
                <a:srgbClr val="030E2F"/>
              </a:buClr>
              <a:buSzPts val="1000"/>
              <a:buFont typeface="Arial"/>
              <a:buNone/>
            </a:pPr>
            <a:r>
              <a:rPr lang="fr" sz="1200" dirty="0">
                <a:solidFill>
                  <a:srgbClr val="8C929A"/>
                </a:solidFill>
                <a:latin typeface="+mn-lt"/>
                <a:ea typeface="Lato Light"/>
                <a:cs typeface="Lato Light"/>
                <a:sym typeface="Lato Light"/>
              </a:rPr>
              <a:t>xxx</a:t>
            </a:r>
            <a:endParaRPr sz="1200" i="0" u="none" strike="noStrike" cap="none" dirty="0">
              <a:solidFill>
                <a:srgbClr val="8C929A"/>
              </a:solidFill>
              <a:latin typeface="+mn-lt"/>
              <a:ea typeface="Lato Light"/>
              <a:cs typeface="Lato Light"/>
              <a:sym typeface="Lato Light"/>
            </a:endParaRPr>
          </a:p>
        </p:txBody>
      </p:sp>
      <p:sp>
        <p:nvSpPr>
          <p:cNvPr id="385" name="Google Shape;385;g2c82af9f06f_3_1258"/>
          <p:cNvSpPr txBox="1"/>
          <p:nvPr/>
        </p:nvSpPr>
        <p:spPr>
          <a:xfrm>
            <a:off x="4492663" y="3495903"/>
            <a:ext cx="1864200" cy="2574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30E2F"/>
              </a:buClr>
              <a:buSzPts val="1500"/>
              <a:buFont typeface="Arial"/>
              <a:buNone/>
            </a:pPr>
            <a:r>
              <a:rPr lang="fr" sz="1500">
                <a:solidFill>
                  <a:srgbClr val="030E2F"/>
                </a:solidFill>
                <a:latin typeface="+mn-lt"/>
                <a:ea typeface="Lato Light"/>
                <a:cs typeface="Lato Light"/>
                <a:sym typeface="Lato Light"/>
              </a:rPr>
              <a:t>Evénement 3</a:t>
            </a:r>
            <a:endParaRPr sz="500" i="0" u="none" strike="noStrike" cap="none">
              <a:solidFill>
                <a:srgbClr val="000000"/>
              </a:solidFill>
              <a:latin typeface="+mn-lt"/>
              <a:ea typeface="Lato Light"/>
              <a:cs typeface="Lato Light"/>
              <a:sym typeface="Lato Light"/>
            </a:endParaRPr>
          </a:p>
        </p:txBody>
      </p:sp>
      <p:sp>
        <p:nvSpPr>
          <p:cNvPr id="386" name="Google Shape;386;g2c82af9f06f_3_1258"/>
          <p:cNvSpPr/>
          <p:nvPr/>
        </p:nvSpPr>
        <p:spPr>
          <a:xfrm>
            <a:off x="4501686" y="3124615"/>
            <a:ext cx="36000" cy="257400"/>
          </a:xfrm>
          <a:prstGeom prst="rect">
            <a:avLst/>
          </a:prstGeom>
          <a:solidFill>
            <a:srgbClr val="63C37B"/>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None/>
            </a:pPr>
            <a:endParaRPr sz="500" i="0" u="none" strike="noStrike" cap="none">
              <a:solidFill>
                <a:schemeClr val="lt1"/>
              </a:solidFill>
              <a:latin typeface="Lato Light"/>
              <a:ea typeface="Lato Light"/>
              <a:cs typeface="Lato Light"/>
              <a:sym typeface="Lato Light"/>
            </a:endParaRPr>
          </a:p>
        </p:txBody>
      </p:sp>
      <p:sp>
        <p:nvSpPr>
          <p:cNvPr id="387" name="Google Shape;387;g2c82af9f06f_3_1258"/>
          <p:cNvSpPr txBox="1"/>
          <p:nvPr/>
        </p:nvSpPr>
        <p:spPr>
          <a:xfrm>
            <a:off x="4626074" y="3116213"/>
            <a:ext cx="1123562" cy="203595"/>
          </a:xfrm>
          <a:prstGeom prst="rect">
            <a:avLst/>
          </a:prstGeom>
          <a:noFill/>
          <a:ln>
            <a:noFill/>
          </a:ln>
        </p:spPr>
        <p:txBody>
          <a:bodyPr spcFirstLastPara="1" wrap="square" lIns="19050" tIns="19050" rIns="19050" bIns="19050" anchor="t" anchorCtr="0">
            <a:noAutofit/>
          </a:bodyPr>
          <a:lstStyle/>
          <a:p>
            <a:pPr marL="0" marR="0" lvl="0" indent="0" algn="l" rtl="0">
              <a:lnSpc>
                <a:spcPct val="100000"/>
              </a:lnSpc>
              <a:spcBef>
                <a:spcPts val="0"/>
              </a:spcBef>
              <a:spcAft>
                <a:spcPts val="0"/>
              </a:spcAft>
              <a:buClr>
                <a:srgbClr val="030E2F"/>
              </a:buClr>
              <a:buSzPts val="1500"/>
              <a:buFont typeface="Arial"/>
              <a:buNone/>
            </a:pPr>
            <a:r>
              <a:rPr lang="fr" sz="1500" i="0" u="none" strike="noStrike" cap="none" dirty="0">
                <a:solidFill>
                  <a:srgbClr val="030E2F"/>
                </a:solidFill>
                <a:latin typeface="+mn-lt"/>
                <a:ea typeface="Lato"/>
                <a:cs typeface="Lato"/>
                <a:sym typeface="Lato"/>
              </a:rPr>
              <a:t>10.202</a:t>
            </a:r>
            <a:r>
              <a:rPr lang="fr" sz="1500" dirty="0">
                <a:solidFill>
                  <a:srgbClr val="030E2F"/>
                </a:solidFill>
                <a:latin typeface="+mn-lt"/>
                <a:ea typeface="Lato"/>
                <a:cs typeface="Lato"/>
                <a:sym typeface="Lato"/>
              </a:rPr>
              <a:t>4</a:t>
            </a:r>
            <a:endParaRPr sz="500" i="0" u="none" strike="noStrike" cap="none" dirty="0">
              <a:solidFill>
                <a:srgbClr val="000000"/>
              </a:solidFill>
              <a:latin typeface="+mn-lt"/>
              <a:ea typeface="Lato"/>
              <a:cs typeface="Lato"/>
              <a:sym typeface="Lato"/>
            </a:endParaRPr>
          </a:p>
        </p:txBody>
      </p:sp>
      <p:sp>
        <p:nvSpPr>
          <p:cNvPr id="9" name="Titre 1">
            <a:extLst>
              <a:ext uri="{FF2B5EF4-FFF2-40B4-BE49-F238E27FC236}">
                <a16:creationId xmlns:a16="http://schemas.microsoft.com/office/drawing/2014/main" id="{43E81353-C00C-2BB2-ECA2-1F70EA4C56A1}"/>
              </a:ext>
            </a:extLst>
          </p:cNvPr>
          <p:cNvSpPr>
            <a:spLocks noGrp="1"/>
          </p:cNvSpPr>
          <p:nvPr>
            <p:ph type="title"/>
          </p:nvPr>
        </p:nvSpPr>
        <p:spPr>
          <a:xfrm>
            <a:off x="311700" y="445025"/>
            <a:ext cx="6178310" cy="572700"/>
          </a:xfrm>
        </p:spPr>
        <p:txBody>
          <a:bodyPr>
            <a:normAutofit/>
          </a:bodyPr>
          <a:lstStyle/>
          <a:p>
            <a:pPr algn="l"/>
            <a:r>
              <a:rPr lang="fr-FR" sz="2800" dirty="0">
                <a:solidFill>
                  <a:srgbClr val="030D2F"/>
                </a:solidFill>
              </a:rPr>
              <a:t>Un calendrier riche, des licenciés engagés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grpSp>
        <p:nvGrpSpPr>
          <p:cNvPr id="393" name="Google Shape;393;g2c82af9f06f_3_682"/>
          <p:cNvGrpSpPr/>
          <p:nvPr/>
        </p:nvGrpSpPr>
        <p:grpSpPr>
          <a:xfrm>
            <a:off x="476249" y="3632865"/>
            <a:ext cx="1915200" cy="666447"/>
            <a:chOff x="-1" y="0"/>
            <a:chExt cx="5107201" cy="1777192"/>
          </a:xfrm>
        </p:grpSpPr>
        <p:sp>
          <p:nvSpPr>
            <p:cNvPr id="394" name="Google Shape;394;g2c82af9f06f_3_682"/>
            <p:cNvSpPr txBox="1"/>
            <p:nvPr/>
          </p:nvSpPr>
          <p:spPr>
            <a:xfrm>
              <a:off x="-1" y="824392"/>
              <a:ext cx="5107200" cy="952800"/>
            </a:xfrm>
            <a:prstGeom prst="rect">
              <a:avLst/>
            </a:prstGeom>
            <a:noFill/>
            <a:ln>
              <a:noFill/>
            </a:ln>
          </p:spPr>
          <p:txBody>
            <a:bodyPr spcFirstLastPara="1" wrap="square" lIns="19050" tIns="19050" rIns="19050" bIns="19050" anchor="t" anchorCtr="0">
              <a:noAutofit/>
            </a:bodyPr>
            <a:lstStyle/>
            <a:p>
              <a:pPr marL="0" marR="0" lvl="0" indent="0" algn="l" rtl="0">
                <a:lnSpc>
                  <a:spcPct val="110000"/>
                </a:lnSpc>
                <a:spcBef>
                  <a:spcPts val="0"/>
                </a:spcBef>
                <a:spcAft>
                  <a:spcPts val="0"/>
                </a:spcAft>
                <a:buClr>
                  <a:srgbClr val="030E2F"/>
                </a:buClr>
                <a:buSzPts val="1000"/>
                <a:buFont typeface="Arial"/>
                <a:buNone/>
              </a:pPr>
              <a:endParaRPr sz="500" i="0" u="none" strike="noStrike" cap="none">
                <a:solidFill>
                  <a:srgbClr val="030F2D"/>
                </a:solidFill>
                <a:latin typeface="Lato"/>
                <a:ea typeface="Lato"/>
                <a:cs typeface="Lato"/>
                <a:sym typeface="Lato"/>
              </a:endParaRPr>
            </a:p>
          </p:txBody>
        </p:sp>
        <p:sp>
          <p:nvSpPr>
            <p:cNvPr id="395" name="Google Shape;395;g2c82af9f06f_3_682"/>
            <p:cNvSpPr txBox="1"/>
            <p:nvPr/>
          </p:nvSpPr>
          <p:spPr>
            <a:xfrm>
              <a:off x="0" y="0"/>
              <a:ext cx="5107200" cy="7113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30E2F"/>
                </a:buClr>
                <a:buSzPts val="1500"/>
                <a:buFont typeface="Arial"/>
                <a:buNone/>
              </a:pPr>
              <a:r>
                <a:rPr lang="fr" sz="1500" dirty="0">
                  <a:solidFill>
                    <a:srgbClr val="030F2D"/>
                  </a:solidFill>
                  <a:latin typeface="+mn-lt"/>
                  <a:ea typeface="Lato"/>
                  <a:cs typeface="Lato"/>
                  <a:sym typeface="Lato"/>
                </a:rPr>
                <a:t>Logo</a:t>
              </a:r>
              <a:endParaRPr sz="500" i="0" u="none" strike="noStrike" cap="none" dirty="0">
                <a:solidFill>
                  <a:srgbClr val="030F2D"/>
                </a:solidFill>
                <a:latin typeface="+mn-lt"/>
                <a:ea typeface="Lato"/>
                <a:cs typeface="Lato"/>
                <a:sym typeface="Lato"/>
              </a:endParaRPr>
            </a:p>
          </p:txBody>
        </p:sp>
      </p:grpSp>
      <p:sp>
        <p:nvSpPr>
          <p:cNvPr id="396" name="Google Shape;396;g2c82af9f06f_3_682"/>
          <p:cNvSpPr/>
          <p:nvPr/>
        </p:nvSpPr>
        <p:spPr>
          <a:xfrm>
            <a:off x="476250" y="1879009"/>
            <a:ext cx="1509900" cy="1509900"/>
          </a:xfrm>
          <a:prstGeom prst="ellipse">
            <a:avLst/>
          </a:prstGeom>
          <a:solidFill>
            <a:srgbClr val="EDF0F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dirty="0">
              <a:solidFill>
                <a:srgbClr val="FFFFFF"/>
              </a:solidFill>
              <a:latin typeface="Helvetica Neue"/>
              <a:ea typeface="Helvetica Neue"/>
              <a:cs typeface="Helvetica Neue"/>
              <a:sym typeface="Helvetica Neue"/>
            </a:endParaRPr>
          </a:p>
        </p:txBody>
      </p:sp>
      <p:sp>
        <p:nvSpPr>
          <p:cNvPr id="397" name="Google Shape;397;g2c82af9f06f_3_682"/>
          <p:cNvSpPr/>
          <p:nvPr/>
        </p:nvSpPr>
        <p:spPr>
          <a:xfrm>
            <a:off x="2952076" y="1879009"/>
            <a:ext cx="1509900" cy="1509900"/>
          </a:xfrm>
          <a:prstGeom prst="ellipse">
            <a:avLst/>
          </a:prstGeom>
          <a:solidFill>
            <a:srgbClr val="EDF0F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grpSp>
        <p:nvGrpSpPr>
          <p:cNvPr id="398" name="Google Shape;398;g2c82af9f06f_3_682"/>
          <p:cNvGrpSpPr/>
          <p:nvPr/>
        </p:nvGrpSpPr>
        <p:grpSpPr>
          <a:xfrm>
            <a:off x="2946963" y="3632865"/>
            <a:ext cx="1915200" cy="666447"/>
            <a:chOff x="-1" y="0"/>
            <a:chExt cx="5107201" cy="1777192"/>
          </a:xfrm>
        </p:grpSpPr>
        <p:sp>
          <p:nvSpPr>
            <p:cNvPr id="399" name="Google Shape;399;g2c82af9f06f_3_682"/>
            <p:cNvSpPr txBox="1"/>
            <p:nvPr/>
          </p:nvSpPr>
          <p:spPr>
            <a:xfrm>
              <a:off x="-1" y="824392"/>
              <a:ext cx="5107200" cy="952800"/>
            </a:xfrm>
            <a:prstGeom prst="rect">
              <a:avLst/>
            </a:prstGeom>
            <a:noFill/>
            <a:ln>
              <a:noFill/>
            </a:ln>
          </p:spPr>
          <p:txBody>
            <a:bodyPr spcFirstLastPara="1" wrap="square" lIns="19050" tIns="19050" rIns="19050" bIns="19050" anchor="t" anchorCtr="0">
              <a:noAutofit/>
            </a:bodyPr>
            <a:lstStyle/>
            <a:p>
              <a:pPr marL="0" marR="0" lvl="0" indent="0" algn="l" rtl="0">
                <a:lnSpc>
                  <a:spcPct val="110000"/>
                </a:lnSpc>
                <a:spcBef>
                  <a:spcPts val="0"/>
                </a:spcBef>
                <a:spcAft>
                  <a:spcPts val="0"/>
                </a:spcAft>
                <a:buClr>
                  <a:srgbClr val="030E2F"/>
                </a:buClr>
                <a:buSzPts val="1000"/>
                <a:buFont typeface="Arial"/>
                <a:buNone/>
              </a:pPr>
              <a:endParaRPr sz="500" i="0" u="none" strike="noStrike" cap="none">
                <a:solidFill>
                  <a:srgbClr val="030F2D"/>
                </a:solidFill>
                <a:latin typeface="Lato"/>
                <a:ea typeface="Lato"/>
                <a:cs typeface="Lato"/>
                <a:sym typeface="Lato"/>
              </a:endParaRPr>
            </a:p>
          </p:txBody>
        </p:sp>
        <p:sp>
          <p:nvSpPr>
            <p:cNvPr id="400" name="Google Shape;400;g2c82af9f06f_3_682"/>
            <p:cNvSpPr txBox="1"/>
            <p:nvPr/>
          </p:nvSpPr>
          <p:spPr>
            <a:xfrm>
              <a:off x="0" y="0"/>
              <a:ext cx="5107200" cy="7113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30E2F"/>
                </a:buClr>
                <a:buSzPts val="1500"/>
                <a:buFont typeface="Arial"/>
                <a:buNone/>
              </a:pPr>
              <a:r>
                <a:rPr lang="fr" sz="1500" dirty="0">
                  <a:solidFill>
                    <a:srgbClr val="030F2D"/>
                  </a:solidFill>
                  <a:latin typeface="+mn-lt"/>
                  <a:ea typeface="Lato"/>
                  <a:cs typeface="Lato"/>
                  <a:sym typeface="Lato"/>
                </a:rPr>
                <a:t>Equipements</a:t>
              </a:r>
              <a:endParaRPr sz="500" i="0" u="none" strike="noStrike" cap="none" dirty="0">
                <a:solidFill>
                  <a:srgbClr val="030F2D"/>
                </a:solidFill>
                <a:latin typeface="+mn-lt"/>
                <a:ea typeface="Lato"/>
                <a:cs typeface="Lato"/>
                <a:sym typeface="Lato"/>
              </a:endParaRPr>
            </a:p>
          </p:txBody>
        </p:sp>
      </p:grpSp>
      <p:sp>
        <p:nvSpPr>
          <p:cNvPr id="402" name="Google Shape;402;g2c82af9f06f_3_682"/>
          <p:cNvSpPr/>
          <p:nvPr/>
        </p:nvSpPr>
        <p:spPr>
          <a:xfrm>
            <a:off x="5427902" y="1879009"/>
            <a:ext cx="1509900" cy="1509900"/>
          </a:xfrm>
          <a:prstGeom prst="ellipse">
            <a:avLst/>
          </a:prstGeom>
          <a:solidFill>
            <a:srgbClr val="EDF0F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grpSp>
        <p:nvGrpSpPr>
          <p:cNvPr id="403" name="Google Shape;403;g2c82af9f06f_3_682"/>
          <p:cNvGrpSpPr/>
          <p:nvPr/>
        </p:nvGrpSpPr>
        <p:grpSpPr>
          <a:xfrm>
            <a:off x="5417676" y="3632865"/>
            <a:ext cx="1915200" cy="666447"/>
            <a:chOff x="-1" y="0"/>
            <a:chExt cx="5107201" cy="1777192"/>
          </a:xfrm>
        </p:grpSpPr>
        <p:sp>
          <p:nvSpPr>
            <p:cNvPr id="404" name="Google Shape;404;g2c82af9f06f_3_682"/>
            <p:cNvSpPr txBox="1"/>
            <p:nvPr/>
          </p:nvSpPr>
          <p:spPr>
            <a:xfrm>
              <a:off x="-1" y="824392"/>
              <a:ext cx="5107200" cy="952800"/>
            </a:xfrm>
            <a:prstGeom prst="rect">
              <a:avLst/>
            </a:prstGeom>
            <a:noFill/>
            <a:ln>
              <a:noFill/>
            </a:ln>
          </p:spPr>
          <p:txBody>
            <a:bodyPr spcFirstLastPara="1" wrap="square" lIns="19050" tIns="19050" rIns="19050" bIns="19050" anchor="t" anchorCtr="0">
              <a:noAutofit/>
            </a:bodyPr>
            <a:lstStyle/>
            <a:p>
              <a:pPr marL="0" marR="0" lvl="0" indent="0" algn="l" rtl="0">
                <a:lnSpc>
                  <a:spcPct val="110000"/>
                </a:lnSpc>
                <a:spcBef>
                  <a:spcPts val="0"/>
                </a:spcBef>
                <a:spcAft>
                  <a:spcPts val="0"/>
                </a:spcAft>
                <a:buClr>
                  <a:srgbClr val="030E2F"/>
                </a:buClr>
                <a:buSzPts val="1000"/>
                <a:buFont typeface="Arial"/>
                <a:buNone/>
              </a:pPr>
              <a:endParaRPr sz="500" i="0" u="none" strike="noStrike" cap="none">
                <a:solidFill>
                  <a:srgbClr val="030F2D"/>
                </a:solidFill>
                <a:latin typeface="Lato"/>
                <a:ea typeface="Lato"/>
                <a:cs typeface="Lato"/>
                <a:sym typeface="Lato"/>
              </a:endParaRPr>
            </a:p>
          </p:txBody>
        </p:sp>
        <p:sp>
          <p:nvSpPr>
            <p:cNvPr id="405" name="Google Shape;405;g2c82af9f06f_3_682"/>
            <p:cNvSpPr txBox="1"/>
            <p:nvPr/>
          </p:nvSpPr>
          <p:spPr>
            <a:xfrm>
              <a:off x="0" y="0"/>
              <a:ext cx="5107200" cy="7113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30E2F"/>
                </a:buClr>
                <a:buSzPts val="1500"/>
                <a:buFont typeface="Arial"/>
                <a:buNone/>
              </a:pPr>
              <a:r>
                <a:rPr lang="fr" sz="1500" dirty="0">
                  <a:solidFill>
                    <a:srgbClr val="030F2D"/>
                  </a:solidFill>
                  <a:latin typeface="+mn-lt"/>
                  <a:ea typeface="Lato"/>
                  <a:cs typeface="Lato"/>
                  <a:sym typeface="Lato"/>
                </a:rPr>
                <a:t>Réseaux sociaux</a:t>
              </a:r>
              <a:endParaRPr sz="500" i="0" u="none" strike="noStrike" cap="none" dirty="0">
                <a:solidFill>
                  <a:srgbClr val="030F2D"/>
                </a:solidFill>
                <a:latin typeface="+mn-lt"/>
                <a:ea typeface="Lato"/>
                <a:cs typeface="Lato"/>
                <a:sym typeface="Lato"/>
              </a:endParaRPr>
            </a:p>
          </p:txBody>
        </p:sp>
      </p:grpSp>
      <p:sp>
        <p:nvSpPr>
          <p:cNvPr id="2" name="Titre 1">
            <a:extLst>
              <a:ext uri="{FF2B5EF4-FFF2-40B4-BE49-F238E27FC236}">
                <a16:creationId xmlns:a16="http://schemas.microsoft.com/office/drawing/2014/main" id="{12F980EE-17D0-8DAB-D299-ED7F69708CD5}"/>
              </a:ext>
            </a:extLst>
          </p:cNvPr>
          <p:cNvSpPr txBox="1">
            <a:spLocks/>
          </p:cNvSpPr>
          <p:nvPr/>
        </p:nvSpPr>
        <p:spPr>
          <a:xfrm>
            <a:off x="311700" y="445025"/>
            <a:ext cx="6178310" cy="5727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2800" dirty="0">
                <a:solidFill>
                  <a:srgbClr val="030D2F"/>
                </a:solidFill>
                <a:latin typeface="+mj-lt"/>
              </a:rPr>
              <a:t>Le visage du club, ses couleurs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804ED2-3A50-8D05-B8D2-761AD2D911EB}"/>
              </a:ext>
            </a:extLst>
          </p:cNvPr>
          <p:cNvSpPr>
            <a:spLocks noGrp="1"/>
          </p:cNvSpPr>
          <p:nvPr>
            <p:ph type="title"/>
          </p:nvPr>
        </p:nvSpPr>
        <p:spPr/>
        <p:txBody>
          <a:bodyPr/>
          <a:lstStyle/>
          <a:p>
            <a:r>
              <a:rPr lang="fr-FR" dirty="0"/>
              <a:t>Le plan média de notre côté</a:t>
            </a:r>
          </a:p>
        </p:txBody>
      </p:sp>
      <p:sp>
        <p:nvSpPr>
          <p:cNvPr id="3" name="Espace réservé du texte 2">
            <a:extLst>
              <a:ext uri="{FF2B5EF4-FFF2-40B4-BE49-F238E27FC236}">
                <a16:creationId xmlns:a16="http://schemas.microsoft.com/office/drawing/2014/main" id="{28226663-21B3-A041-1F84-ABA3778BFAE5}"/>
              </a:ext>
            </a:extLst>
          </p:cNvPr>
          <p:cNvSpPr>
            <a:spLocks noGrp="1"/>
          </p:cNvSpPr>
          <p:nvPr>
            <p:ph type="body" idx="1"/>
          </p:nvPr>
        </p:nvSpPr>
        <p:spPr/>
        <p:txBody>
          <a:bodyPr/>
          <a:lstStyle/>
          <a:p>
            <a:r>
              <a:rPr lang="fr-FR" dirty="0"/>
              <a:t>Réseaux sociaux / Emailing</a:t>
            </a:r>
          </a:p>
          <a:p>
            <a:pPr lvl="1"/>
            <a:r>
              <a:rPr lang="fr-FR" dirty="0"/>
              <a:t>Xxx personnes touchées</a:t>
            </a:r>
          </a:p>
          <a:p>
            <a:pPr lvl="1"/>
            <a:r>
              <a:rPr lang="fr-FR" dirty="0"/>
              <a:t>Xxx engagements</a:t>
            </a:r>
          </a:p>
          <a:p>
            <a:pPr lvl="1"/>
            <a:endParaRPr lang="fr-FR" dirty="0"/>
          </a:p>
          <a:p>
            <a:r>
              <a:rPr lang="fr-FR" dirty="0"/>
              <a:t>Activation physique</a:t>
            </a:r>
          </a:p>
          <a:p>
            <a:pPr lvl="1"/>
            <a:r>
              <a:rPr lang="fr-FR" dirty="0"/>
              <a:t>Panneaux stade / gymnase</a:t>
            </a:r>
          </a:p>
          <a:p>
            <a:pPr lvl="1"/>
            <a:r>
              <a:rPr lang="fr-FR" dirty="0"/>
              <a:t>Presse, journal local</a:t>
            </a:r>
          </a:p>
          <a:p>
            <a:pPr lvl="1"/>
            <a:r>
              <a:rPr lang="fr-FR" dirty="0"/>
              <a:t>Evénements </a:t>
            </a:r>
          </a:p>
          <a:p>
            <a:pPr lvl="1"/>
            <a:endParaRPr lang="fr-FR" dirty="0"/>
          </a:p>
          <a:p>
            <a:pPr lvl="1"/>
            <a:endParaRPr lang="fr-FR" dirty="0"/>
          </a:p>
        </p:txBody>
      </p:sp>
      <p:sp>
        <p:nvSpPr>
          <p:cNvPr id="4" name="Google Shape;450;g2c82af9f06f_3_1034">
            <a:extLst>
              <a:ext uri="{FF2B5EF4-FFF2-40B4-BE49-F238E27FC236}">
                <a16:creationId xmlns:a16="http://schemas.microsoft.com/office/drawing/2014/main" id="{BFF8CB14-AA9C-9CB4-764A-0955520451C7}"/>
              </a:ext>
            </a:extLst>
          </p:cNvPr>
          <p:cNvSpPr txBox="1"/>
          <p:nvPr/>
        </p:nvSpPr>
        <p:spPr>
          <a:xfrm>
            <a:off x="6752063" y="1943475"/>
            <a:ext cx="2307300" cy="81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dirty="0">
                <a:solidFill>
                  <a:srgbClr val="7BC082"/>
                </a:solidFill>
                <a:latin typeface="+mn-lt"/>
                <a:ea typeface="Lato"/>
                <a:cs typeface="Lato"/>
                <a:sym typeface="Lato"/>
              </a:rPr>
              <a:t>Vous financez l’un de nos projets, et nous, on le montre à nos licenciés et plus !</a:t>
            </a:r>
            <a:endParaRPr dirty="0">
              <a:solidFill>
                <a:srgbClr val="7BC082"/>
              </a:solidFill>
              <a:latin typeface="+mn-lt"/>
              <a:ea typeface="Lato"/>
              <a:cs typeface="Lato"/>
              <a:sym typeface="Lato"/>
            </a:endParaRPr>
          </a:p>
        </p:txBody>
      </p:sp>
    </p:spTree>
    <p:extLst>
      <p:ext uri="{BB962C8B-B14F-4D97-AF65-F5344CB8AC3E}">
        <p14:creationId xmlns:p14="http://schemas.microsoft.com/office/powerpoint/2010/main" val="4000609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9E5E6A-2691-0ACE-F9A0-66B404EC0CDD}"/>
              </a:ext>
            </a:extLst>
          </p:cNvPr>
          <p:cNvSpPr>
            <a:spLocks noGrp="1"/>
          </p:cNvSpPr>
          <p:nvPr>
            <p:ph type="title"/>
          </p:nvPr>
        </p:nvSpPr>
        <p:spPr/>
        <p:txBody>
          <a:bodyPr/>
          <a:lstStyle/>
          <a:p>
            <a:r>
              <a:rPr lang="fr-FR" dirty="0"/>
              <a:t>Votre retour sur investissement (ROI)</a:t>
            </a:r>
          </a:p>
        </p:txBody>
      </p:sp>
      <p:sp>
        <p:nvSpPr>
          <p:cNvPr id="3" name="Espace réservé du texte 2">
            <a:extLst>
              <a:ext uri="{FF2B5EF4-FFF2-40B4-BE49-F238E27FC236}">
                <a16:creationId xmlns:a16="http://schemas.microsoft.com/office/drawing/2014/main" id="{3174959D-94C7-4DF6-DDAE-63CF13D4BC6A}"/>
              </a:ext>
            </a:extLst>
          </p:cNvPr>
          <p:cNvSpPr>
            <a:spLocks noGrp="1"/>
          </p:cNvSpPr>
          <p:nvPr>
            <p:ph type="body" idx="1"/>
          </p:nvPr>
        </p:nvSpPr>
        <p:spPr/>
        <p:txBody>
          <a:bodyPr/>
          <a:lstStyle/>
          <a:p>
            <a:r>
              <a:rPr lang="fr-FR" dirty="0"/>
              <a:t>Présence à l’esprit</a:t>
            </a:r>
          </a:p>
          <a:p>
            <a:pPr lvl="1"/>
            <a:r>
              <a:rPr lang="fr-FR" dirty="0"/>
              <a:t>Xxx</a:t>
            </a:r>
          </a:p>
          <a:p>
            <a:pPr lvl="1"/>
            <a:endParaRPr lang="fr-FR" dirty="0"/>
          </a:p>
          <a:p>
            <a:pPr lvl="1"/>
            <a:endParaRPr lang="fr-FR" dirty="0"/>
          </a:p>
          <a:p>
            <a:r>
              <a:rPr lang="fr-FR" dirty="0"/>
              <a:t>Drive-to-store</a:t>
            </a:r>
          </a:p>
          <a:p>
            <a:pPr lvl="1"/>
            <a:r>
              <a:rPr lang="fr-FR" dirty="0"/>
              <a:t>On invite nos licenciés à se rendre en magasin régulièrement.</a:t>
            </a:r>
          </a:p>
          <a:p>
            <a:pPr lvl="1"/>
            <a:r>
              <a:rPr lang="fr-FR" dirty="0"/>
              <a:t>Coupons de réduction etc.</a:t>
            </a:r>
          </a:p>
          <a:p>
            <a:pPr lvl="1"/>
            <a:endParaRPr lang="fr-FR" dirty="0"/>
          </a:p>
        </p:txBody>
      </p:sp>
      <p:sp>
        <p:nvSpPr>
          <p:cNvPr id="4" name="Google Shape;470;g2c82af9f06f_3_1003">
            <a:extLst>
              <a:ext uri="{FF2B5EF4-FFF2-40B4-BE49-F238E27FC236}">
                <a16:creationId xmlns:a16="http://schemas.microsoft.com/office/drawing/2014/main" id="{BB3342B9-BEA1-BD2B-CBA7-B838121DC4B7}"/>
              </a:ext>
            </a:extLst>
          </p:cNvPr>
          <p:cNvSpPr txBox="1"/>
          <p:nvPr/>
        </p:nvSpPr>
        <p:spPr>
          <a:xfrm>
            <a:off x="6752063" y="1943475"/>
            <a:ext cx="2307300" cy="81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dirty="0">
                <a:solidFill>
                  <a:srgbClr val="7BC082"/>
                </a:solidFill>
                <a:latin typeface="+mn-lt"/>
                <a:ea typeface="Lato"/>
                <a:cs typeface="Lato"/>
                <a:sym typeface="Lato"/>
              </a:rPr>
              <a:t>Visibilité</a:t>
            </a:r>
            <a:endParaRPr dirty="0">
              <a:solidFill>
                <a:srgbClr val="7BC082"/>
              </a:solidFill>
              <a:latin typeface="+mn-lt"/>
              <a:ea typeface="Lato"/>
              <a:cs typeface="Lato"/>
              <a:sym typeface="Lato"/>
            </a:endParaRPr>
          </a:p>
          <a:p>
            <a:pPr marL="0" marR="0" lvl="0" indent="0" algn="ctr" rtl="0">
              <a:lnSpc>
                <a:spcPct val="100000"/>
              </a:lnSpc>
              <a:spcBef>
                <a:spcPts val="0"/>
              </a:spcBef>
              <a:spcAft>
                <a:spcPts val="0"/>
              </a:spcAft>
              <a:buClr>
                <a:srgbClr val="000000"/>
              </a:buClr>
              <a:buSzPts val="2400"/>
              <a:buFont typeface="Arial"/>
              <a:buNone/>
            </a:pPr>
            <a:r>
              <a:rPr lang="fr" dirty="0">
                <a:solidFill>
                  <a:srgbClr val="7BC082"/>
                </a:solidFill>
                <a:latin typeface="+mn-lt"/>
                <a:ea typeface="Lato"/>
                <a:cs typeface="Lato"/>
                <a:sym typeface="Lato"/>
              </a:rPr>
              <a:t>Brand </a:t>
            </a:r>
            <a:r>
              <a:rPr lang="fr" dirty="0" err="1">
                <a:solidFill>
                  <a:srgbClr val="7BC082"/>
                </a:solidFill>
                <a:latin typeface="+mn-lt"/>
                <a:ea typeface="Lato"/>
                <a:cs typeface="Lato"/>
                <a:sym typeface="Lato"/>
              </a:rPr>
              <a:t>Awareness</a:t>
            </a:r>
            <a:endParaRPr dirty="0">
              <a:solidFill>
                <a:srgbClr val="7BC082"/>
              </a:solidFill>
              <a:latin typeface="+mn-lt"/>
              <a:ea typeface="Lato"/>
              <a:cs typeface="Lato"/>
              <a:sym typeface="Lato"/>
            </a:endParaRPr>
          </a:p>
          <a:p>
            <a:pPr marL="0" marR="0" lvl="0" indent="0" algn="ctr" rtl="0">
              <a:lnSpc>
                <a:spcPct val="100000"/>
              </a:lnSpc>
              <a:spcBef>
                <a:spcPts val="0"/>
              </a:spcBef>
              <a:spcAft>
                <a:spcPts val="0"/>
              </a:spcAft>
              <a:buClr>
                <a:srgbClr val="000000"/>
              </a:buClr>
              <a:buSzPts val="2400"/>
              <a:buFont typeface="Arial"/>
              <a:buNone/>
            </a:pPr>
            <a:r>
              <a:rPr lang="fr" dirty="0">
                <a:solidFill>
                  <a:srgbClr val="7BC082"/>
                </a:solidFill>
                <a:latin typeface="+mn-lt"/>
                <a:ea typeface="Lato"/>
                <a:cs typeface="Lato"/>
                <a:sym typeface="Lato"/>
              </a:rPr>
              <a:t>Drive-to store</a:t>
            </a:r>
            <a:endParaRPr dirty="0">
              <a:solidFill>
                <a:srgbClr val="7BC082"/>
              </a:solidFill>
              <a:latin typeface="+mn-lt"/>
              <a:ea typeface="Lato"/>
              <a:cs typeface="Lato"/>
              <a:sym typeface="Lato"/>
            </a:endParaRPr>
          </a:p>
        </p:txBody>
      </p:sp>
    </p:spTree>
    <p:extLst>
      <p:ext uri="{BB962C8B-B14F-4D97-AF65-F5344CB8AC3E}">
        <p14:creationId xmlns:p14="http://schemas.microsoft.com/office/powerpoint/2010/main" val="2815805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39C103-7E4C-20D3-EDB0-5A7B1732AEDC}"/>
              </a:ext>
            </a:extLst>
          </p:cNvPr>
          <p:cNvSpPr>
            <a:spLocks noGrp="1"/>
          </p:cNvSpPr>
          <p:nvPr>
            <p:ph type="title"/>
          </p:nvPr>
        </p:nvSpPr>
        <p:spPr/>
        <p:txBody>
          <a:bodyPr>
            <a:normAutofit fontScale="90000"/>
          </a:bodyPr>
          <a:lstStyle/>
          <a:p>
            <a:r>
              <a:rPr lang="fr-FR" dirty="0"/>
              <a:t>4. COMMENT NOUS SPONSORISER</a:t>
            </a:r>
          </a:p>
        </p:txBody>
      </p:sp>
    </p:spTree>
    <p:extLst>
      <p:ext uri="{BB962C8B-B14F-4D97-AF65-F5344CB8AC3E}">
        <p14:creationId xmlns:p14="http://schemas.microsoft.com/office/powerpoint/2010/main" val="3368133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ED356B-2C0A-E0D4-9629-8A608944CA8B}"/>
              </a:ext>
            </a:extLst>
          </p:cNvPr>
          <p:cNvSpPr>
            <a:spLocks noGrp="1"/>
          </p:cNvSpPr>
          <p:nvPr>
            <p:ph type="title"/>
          </p:nvPr>
        </p:nvSpPr>
        <p:spPr/>
        <p:txBody>
          <a:bodyPr/>
          <a:lstStyle/>
          <a:p>
            <a:r>
              <a:rPr lang="fr-FR" dirty="0"/>
              <a:t>Différents types de sponsoring 1/2</a:t>
            </a:r>
          </a:p>
        </p:txBody>
      </p:sp>
      <p:sp>
        <p:nvSpPr>
          <p:cNvPr id="3" name="Espace réservé du texte 2">
            <a:extLst>
              <a:ext uri="{FF2B5EF4-FFF2-40B4-BE49-F238E27FC236}">
                <a16:creationId xmlns:a16="http://schemas.microsoft.com/office/drawing/2014/main" id="{BBC4D5CC-E2C9-61DC-925A-0BF15FCADACE}"/>
              </a:ext>
            </a:extLst>
          </p:cNvPr>
          <p:cNvSpPr>
            <a:spLocks noGrp="1"/>
          </p:cNvSpPr>
          <p:nvPr>
            <p:ph type="body" idx="1"/>
          </p:nvPr>
        </p:nvSpPr>
        <p:spPr/>
        <p:txBody>
          <a:bodyPr/>
          <a:lstStyle/>
          <a:p>
            <a:r>
              <a:rPr lang="fr-FR" sz="1400" b="1" dirty="0">
                <a:solidFill>
                  <a:srgbClr val="7AC182"/>
                </a:solidFill>
              </a:rPr>
              <a:t>Sponsoring de tenues</a:t>
            </a:r>
            <a:r>
              <a:rPr lang="fr-FR" sz="1400" dirty="0"/>
              <a:t> : cela peut inclure le parrainage des maillots de match pour les seniors et les enfants, des survêtements pour les nouveaux licenciés, des sacs pour toutes les catégories, et des parkas pour les dirigeants.</a:t>
            </a:r>
          </a:p>
          <a:p>
            <a:endParaRPr lang="fr-FR" sz="1400" dirty="0"/>
          </a:p>
          <a:p>
            <a:r>
              <a:rPr lang="fr-FR" sz="1400" b="1" dirty="0">
                <a:solidFill>
                  <a:srgbClr val="7AC182"/>
                </a:solidFill>
              </a:rPr>
              <a:t>Sponsoring de calendrier </a:t>
            </a:r>
            <a:r>
              <a:rPr lang="fr-FR" sz="1400" dirty="0"/>
              <a:t>: Possibilité de figurer dans le calendrier officiel du club avec une page dédiée.</a:t>
            </a:r>
          </a:p>
          <a:p>
            <a:endParaRPr lang="fr-FR" sz="1400" dirty="0"/>
          </a:p>
          <a:p>
            <a:r>
              <a:rPr lang="fr-FR" sz="1400" b="1" dirty="0">
                <a:solidFill>
                  <a:srgbClr val="7AC182"/>
                </a:solidFill>
              </a:rPr>
              <a:t>Sponsoring de terrains</a:t>
            </a:r>
            <a:r>
              <a:rPr lang="fr-FR" sz="1400" dirty="0"/>
              <a:t> : inclut les panneaux sur le terrain, l'habillage des cabines pour les coachs et les remplaçants.</a:t>
            </a:r>
          </a:p>
          <a:p>
            <a:endParaRPr lang="fr-FR" sz="1400" dirty="0"/>
          </a:p>
          <a:p>
            <a:r>
              <a:rPr lang="fr-FR" sz="1400" b="1" dirty="0">
                <a:solidFill>
                  <a:srgbClr val="7AC182"/>
                </a:solidFill>
              </a:rPr>
              <a:t>Sponsoring d'infrastructures et équipements divers </a:t>
            </a:r>
            <a:r>
              <a:rPr lang="fr-FR" sz="1400" dirty="0"/>
              <a:t>: Comme les panneaux LED au stade, les bancs de touche, ou encore le sponsoring de minibus.</a:t>
            </a:r>
          </a:p>
          <a:p>
            <a:endParaRPr lang="fr-FR" sz="1400" dirty="0"/>
          </a:p>
          <a:p>
            <a:pPr marL="114300" indent="0">
              <a:buNone/>
            </a:pPr>
            <a:endParaRPr lang="fr-FR" sz="1400" dirty="0"/>
          </a:p>
        </p:txBody>
      </p:sp>
    </p:spTree>
    <p:extLst>
      <p:ext uri="{BB962C8B-B14F-4D97-AF65-F5344CB8AC3E}">
        <p14:creationId xmlns:p14="http://schemas.microsoft.com/office/powerpoint/2010/main" val="4275067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ED356B-2C0A-E0D4-9629-8A608944CA8B}"/>
              </a:ext>
            </a:extLst>
          </p:cNvPr>
          <p:cNvSpPr>
            <a:spLocks noGrp="1"/>
          </p:cNvSpPr>
          <p:nvPr>
            <p:ph type="title"/>
          </p:nvPr>
        </p:nvSpPr>
        <p:spPr/>
        <p:txBody>
          <a:bodyPr/>
          <a:lstStyle/>
          <a:p>
            <a:r>
              <a:rPr lang="fr-FR" dirty="0"/>
              <a:t>Différents types de sponsoring 2/2</a:t>
            </a:r>
          </a:p>
        </p:txBody>
      </p:sp>
      <p:sp>
        <p:nvSpPr>
          <p:cNvPr id="3" name="Espace réservé du texte 2">
            <a:extLst>
              <a:ext uri="{FF2B5EF4-FFF2-40B4-BE49-F238E27FC236}">
                <a16:creationId xmlns:a16="http://schemas.microsoft.com/office/drawing/2014/main" id="{BBC4D5CC-E2C9-61DC-925A-0BF15FCADACE}"/>
              </a:ext>
            </a:extLst>
          </p:cNvPr>
          <p:cNvSpPr>
            <a:spLocks noGrp="1"/>
          </p:cNvSpPr>
          <p:nvPr>
            <p:ph type="body" idx="1"/>
          </p:nvPr>
        </p:nvSpPr>
        <p:spPr/>
        <p:txBody>
          <a:bodyPr/>
          <a:lstStyle/>
          <a:p>
            <a:r>
              <a:rPr lang="fr-FR" sz="1400" b="1" dirty="0">
                <a:solidFill>
                  <a:srgbClr val="7AC182"/>
                </a:solidFill>
              </a:rPr>
              <a:t>Sponsoring digital </a:t>
            </a:r>
            <a:r>
              <a:rPr lang="fr-FR" sz="1400" dirty="0"/>
              <a:t>: présence sur les applications de gestion utilisées par le club, comme </a:t>
            </a:r>
            <a:r>
              <a:rPr lang="fr-FR" sz="1400" dirty="0" err="1"/>
              <a:t>SportEasy</a:t>
            </a:r>
            <a:r>
              <a:rPr lang="fr-FR" sz="1400" dirty="0"/>
              <a:t>, pour une visibilité digitale à chaque connexion.</a:t>
            </a:r>
          </a:p>
          <a:p>
            <a:pPr marL="114300" indent="0">
              <a:buNone/>
            </a:pPr>
            <a:endParaRPr lang="fr-FR" sz="1400" dirty="0"/>
          </a:p>
          <a:p>
            <a:r>
              <a:rPr lang="fr-FR" sz="1400" b="1" dirty="0">
                <a:solidFill>
                  <a:srgbClr val="7AC182"/>
                </a:solidFill>
              </a:rPr>
              <a:t>Sponsoring d’événements </a:t>
            </a:r>
            <a:r>
              <a:rPr lang="fr-FR" sz="1400" dirty="0"/>
              <a:t>: visibilité lors d’événements spécifiques du club, comme les courses ou les tournois organisés par le club.</a:t>
            </a:r>
          </a:p>
          <a:p>
            <a:pPr marL="114300" indent="0">
              <a:buNone/>
            </a:pPr>
            <a:endParaRPr lang="fr-FR" sz="1400" dirty="0"/>
          </a:p>
        </p:txBody>
      </p:sp>
    </p:spTree>
    <p:extLst>
      <p:ext uri="{BB962C8B-B14F-4D97-AF65-F5344CB8AC3E}">
        <p14:creationId xmlns:p14="http://schemas.microsoft.com/office/powerpoint/2010/main" val="4238147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c82af9f06f_3_1340"/>
          <p:cNvSpPr txBox="1"/>
          <p:nvPr/>
        </p:nvSpPr>
        <p:spPr>
          <a:xfrm>
            <a:off x="475768" y="2141833"/>
            <a:ext cx="2619000" cy="1331134"/>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rgbClr val="030E2F"/>
              </a:buClr>
              <a:buSzPts val="3000"/>
              <a:buFont typeface="Arial"/>
              <a:buNone/>
            </a:pPr>
            <a:r>
              <a:rPr lang="fr" sz="2800" b="1" dirty="0">
                <a:solidFill>
                  <a:srgbClr val="030E2F"/>
                </a:solidFill>
                <a:latin typeface="+mj-lt"/>
                <a:ea typeface="Lato"/>
                <a:cs typeface="Lato"/>
                <a:sym typeface="Lato"/>
              </a:rPr>
              <a:t>Options </a:t>
            </a:r>
            <a:endParaRPr sz="2800" b="1" dirty="0">
              <a:solidFill>
                <a:srgbClr val="030E2F"/>
              </a:solidFill>
              <a:latin typeface="+mj-lt"/>
              <a:ea typeface="Lato"/>
              <a:cs typeface="Lato"/>
              <a:sym typeface="Lato"/>
            </a:endParaRPr>
          </a:p>
          <a:p>
            <a:pPr marL="0" marR="0" lvl="0" indent="0" algn="l" rtl="0">
              <a:lnSpc>
                <a:spcPct val="100000"/>
              </a:lnSpc>
              <a:spcBef>
                <a:spcPts val="0"/>
              </a:spcBef>
              <a:spcAft>
                <a:spcPts val="0"/>
              </a:spcAft>
              <a:buClr>
                <a:srgbClr val="030E2F"/>
              </a:buClr>
              <a:buSzPts val="3000"/>
              <a:buFont typeface="Arial"/>
              <a:buNone/>
            </a:pPr>
            <a:r>
              <a:rPr lang="fr" sz="2800" b="1" dirty="0">
                <a:solidFill>
                  <a:srgbClr val="030E2F"/>
                </a:solidFill>
                <a:latin typeface="+mj-lt"/>
                <a:ea typeface="Lato"/>
                <a:cs typeface="Lato"/>
                <a:sym typeface="Lato"/>
              </a:rPr>
              <a:t>de packages</a:t>
            </a:r>
            <a:endParaRPr sz="2800" b="1" dirty="0">
              <a:solidFill>
                <a:srgbClr val="030E2F"/>
              </a:solidFill>
              <a:latin typeface="+mj-lt"/>
              <a:ea typeface="Lato"/>
              <a:cs typeface="Lato"/>
              <a:sym typeface="Lato"/>
            </a:endParaRPr>
          </a:p>
          <a:p>
            <a:pPr marL="0" marR="0" lvl="0" indent="0" algn="l" rtl="0">
              <a:lnSpc>
                <a:spcPct val="100000"/>
              </a:lnSpc>
              <a:spcBef>
                <a:spcPts val="0"/>
              </a:spcBef>
              <a:spcAft>
                <a:spcPts val="0"/>
              </a:spcAft>
              <a:buClr>
                <a:srgbClr val="030E2F"/>
              </a:buClr>
              <a:buSzPts val="3000"/>
              <a:buFont typeface="Arial"/>
              <a:buNone/>
            </a:pPr>
            <a:r>
              <a:rPr lang="fr" sz="2800" b="1" dirty="0">
                <a:solidFill>
                  <a:srgbClr val="030E2F"/>
                </a:solidFill>
                <a:latin typeface="+mj-lt"/>
                <a:ea typeface="Lato"/>
                <a:cs typeface="Lato"/>
                <a:sym typeface="Lato"/>
              </a:rPr>
              <a:t>de sponsoring </a:t>
            </a:r>
            <a:r>
              <a:rPr lang="fr" sz="2800" b="1" i="0" u="none" strike="noStrike" cap="none" dirty="0">
                <a:solidFill>
                  <a:srgbClr val="030E2F"/>
                </a:solidFill>
                <a:latin typeface="+mj-lt"/>
                <a:ea typeface="Lato"/>
                <a:cs typeface="Lato"/>
                <a:sym typeface="Lato"/>
              </a:rPr>
              <a:t> </a:t>
            </a:r>
            <a:endParaRPr sz="2800" b="1" i="0" u="none" strike="noStrike" cap="none" dirty="0">
              <a:solidFill>
                <a:srgbClr val="000000"/>
              </a:solidFill>
              <a:latin typeface="+mj-lt"/>
              <a:ea typeface="Lato"/>
              <a:cs typeface="Lato"/>
              <a:sym typeface="Lato"/>
            </a:endParaRPr>
          </a:p>
        </p:txBody>
      </p:sp>
      <p:sp>
        <p:nvSpPr>
          <p:cNvPr id="418" name="Google Shape;418;g2c82af9f06f_3_1340"/>
          <p:cNvSpPr/>
          <p:nvPr/>
        </p:nvSpPr>
        <p:spPr>
          <a:xfrm>
            <a:off x="3610946" y="616571"/>
            <a:ext cx="2398500" cy="1741200"/>
          </a:xfrm>
          <a:prstGeom prst="rect">
            <a:avLst/>
          </a:prstGeom>
          <a:noFill/>
          <a:ln w="12700" cap="flat" cmpd="sng">
            <a:solidFill>
              <a:srgbClr val="94E3A8"/>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D5D5D5"/>
              </a:buClr>
              <a:buSzPts val="1200"/>
              <a:buFont typeface="Helvetica Neue"/>
              <a:buNone/>
            </a:pPr>
            <a:endParaRPr sz="1200" i="0" u="none" strike="noStrike" cap="none">
              <a:solidFill>
                <a:srgbClr val="D5D5D5"/>
              </a:solidFill>
              <a:latin typeface="Lato"/>
              <a:ea typeface="Lato"/>
              <a:cs typeface="Lato"/>
              <a:sym typeface="Lato"/>
            </a:endParaRPr>
          </a:p>
        </p:txBody>
      </p:sp>
      <p:grpSp>
        <p:nvGrpSpPr>
          <p:cNvPr id="419" name="Google Shape;419;g2c82af9f06f_3_1340"/>
          <p:cNvGrpSpPr/>
          <p:nvPr/>
        </p:nvGrpSpPr>
        <p:grpSpPr>
          <a:xfrm>
            <a:off x="3852692" y="859358"/>
            <a:ext cx="1915200" cy="666447"/>
            <a:chOff x="-1" y="-1625600"/>
            <a:chExt cx="5107201" cy="1777192"/>
          </a:xfrm>
        </p:grpSpPr>
        <p:sp>
          <p:nvSpPr>
            <p:cNvPr id="420" name="Google Shape;420;g2c82af9f06f_3_1340"/>
            <p:cNvSpPr txBox="1"/>
            <p:nvPr/>
          </p:nvSpPr>
          <p:spPr>
            <a:xfrm>
              <a:off x="-1" y="-801208"/>
              <a:ext cx="5107200" cy="952800"/>
            </a:xfrm>
            <a:prstGeom prst="rect">
              <a:avLst/>
            </a:prstGeom>
            <a:noFill/>
            <a:ln>
              <a:noFill/>
            </a:ln>
          </p:spPr>
          <p:txBody>
            <a:bodyPr spcFirstLastPara="1" wrap="square" lIns="19050" tIns="19050" rIns="19050" bIns="19050" anchor="t" anchorCtr="0">
              <a:noAutofit/>
            </a:bodyPr>
            <a:lstStyle/>
            <a:p>
              <a:pPr marL="0" marR="0" lvl="0" indent="0" algn="l" rtl="0">
                <a:lnSpc>
                  <a:spcPct val="110000"/>
                </a:lnSpc>
                <a:spcBef>
                  <a:spcPts val="0"/>
                </a:spcBef>
                <a:spcAft>
                  <a:spcPts val="0"/>
                </a:spcAft>
                <a:buClr>
                  <a:srgbClr val="030E2F"/>
                </a:buClr>
                <a:buSzPts val="1000"/>
                <a:buFont typeface="Arial"/>
                <a:buNone/>
              </a:pPr>
              <a:r>
                <a:rPr lang="fr" sz="900" dirty="0">
                  <a:solidFill>
                    <a:srgbClr val="030E2F"/>
                  </a:solidFill>
                  <a:latin typeface="+mn-lt"/>
                  <a:ea typeface="Lato Light"/>
                  <a:cs typeface="Lato Light"/>
                  <a:sym typeface="Lato Light"/>
                </a:rPr>
                <a:t>Slide qui détaille les différents niveaux de sponsoring disponibles, y compris les avantages spécifiques de chaque niveau. </a:t>
              </a:r>
              <a:r>
                <a:rPr lang="fr-FR" sz="900" dirty="0">
                  <a:solidFill>
                    <a:srgbClr val="0D0D0D"/>
                  </a:solidFill>
                  <a:latin typeface="+mn-lt"/>
                  <a:ea typeface="Lato Light"/>
                  <a:cs typeface="Lato Light"/>
                  <a:sym typeface="Lato Light"/>
                </a:rPr>
                <a:t>P</a:t>
              </a:r>
              <a:r>
                <a:rPr lang="fr-FR" sz="900" b="0" i="0" dirty="0">
                  <a:solidFill>
                    <a:srgbClr val="0D0D0D"/>
                  </a:solidFill>
                  <a:effectLst/>
                  <a:latin typeface="+mn-lt"/>
                </a:rPr>
                <a:t>acks regroupant plusieurs des éléments précédents pour offrir une visibilité maximale aux sponsors à travers une variété de canaux.</a:t>
              </a:r>
              <a:endParaRPr sz="900" i="0" u="none" strike="noStrike" cap="none" dirty="0">
                <a:solidFill>
                  <a:srgbClr val="000000"/>
                </a:solidFill>
                <a:latin typeface="+mn-lt"/>
                <a:ea typeface="Lato Light"/>
                <a:cs typeface="Lato Light"/>
                <a:sym typeface="Lato Light"/>
              </a:endParaRPr>
            </a:p>
          </p:txBody>
        </p:sp>
        <p:sp>
          <p:nvSpPr>
            <p:cNvPr id="421" name="Google Shape;421;g2c82af9f06f_3_1340"/>
            <p:cNvSpPr txBox="1"/>
            <p:nvPr/>
          </p:nvSpPr>
          <p:spPr>
            <a:xfrm>
              <a:off x="0" y="-1625600"/>
              <a:ext cx="5107200" cy="7113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30E2F"/>
                </a:buClr>
                <a:buSzPts val="1500"/>
                <a:buFont typeface="Arial"/>
                <a:buNone/>
              </a:pPr>
              <a:r>
                <a:rPr lang="fr" sz="1500" b="1" dirty="0">
                  <a:solidFill>
                    <a:srgbClr val="030E2F"/>
                  </a:solidFill>
                  <a:latin typeface="+mn-lt"/>
                  <a:ea typeface="Lato"/>
                  <a:cs typeface="Lato"/>
                  <a:sym typeface="Lato"/>
                </a:rPr>
                <a:t>1</a:t>
              </a:r>
              <a:endParaRPr sz="500" b="1" i="0" u="none" strike="noStrike" cap="none" dirty="0">
                <a:solidFill>
                  <a:srgbClr val="000000"/>
                </a:solidFill>
                <a:latin typeface="+mn-lt"/>
                <a:ea typeface="Lato"/>
                <a:cs typeface="Lato"/>
                <a:sym typeface="Lato"/>
              </a:endParaRPr>
            </a:p>
          </p:txBody>
        </p:sp>
      </p:grpSp>
      <p:sp>
        <p:nvSpPr>
          <p:cNvPr id="422" name="Google Shape;422;g2c82af9f06f_3_1340"/>
          <p:cNvSpPr/>
          <p:nvPr/>
        </p:nvSpPr>
        <p:spPr>
          <a:xfrm>
            <a:off x="3610946" y="2521571"/>
            <a:ext cx="2398500" cy="1741200"/>
          </a:xfrm>
          <a:prstGeom prst="rect">
            <a:avLst/>
          </a:prstGeom>
          <a:noFill/>
          <a:ln w="12700" cap="flat" cmpd="sng">
            <a:solidFill>
              <a:srgbClr val="94E3A8"/>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D5D5D5"/>
              </a:buClr>
              <a:buSzPts val="1200"/>
              <a:buFont typeface="Helvetica Neue"/>
              <a:buNone/>
            </a:pPr>
            <a:endParaRPr sz="1200" i="0" u="none" strike="noStrike" cap="none">
              <a:solidFill>
                <a:srgbClr val="D5D5D5"/>
              </a:solidFill>
              <a:latin typeface="Lato"/>
              <a:ea typeface="Lato"/>
              <a:cs typeface="Lato"/>
              <a:sym typeface="Lato"/>
            </a:endParaRPr>
          </a:p>
        </p:txBody>
      </p:sp>
      <p:sp>
        <p:nvSpPr>
          <p:cNvPr id="426" name="Google Shape;426;g2c82af9f06f_3_1340"/>
          <p:cNvSpPr/>
          <p:nvPr/>
        </p:nvSpPr>
        <p:spPr>
          <a:xfrm>
            <a:off x="6201746" y="2521571"/>
            <a:ext cx="2398500" cy="1741200"/>
          </a:xfrm>
          <a:prstGeom prst="rect">
            <a:avLst/>
          </a:prstGeom>
          <a:noFill/>
          <a:ln w="12700" cap="flat" cmpd="sng">
            <a:solidFill>
              <a:srgbClr val="94E3A8"/>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D5D5D5"/>
              </a:buClr>
              <a:buSzPts val="1200"/>
              <a:buFont typeface="Helvetica Neue"/>
              <a:buNone/>
            </a:pPr>
            <a:endParaRPr sz="1200" i="0" u="none" strike="noStrike" cap="none">
              <a:solidFill>
                <a:srgbClr val="D5D5D5"/>
              </a:solidFill>
              <a:latin typeface="Lato"/>
              <a:ea typeface="Lato"/>
              <a:cs typeface="Lato"/>
              <a:sym typeface="Lato"/>
            </a:endParaRPr>
          </a:p>
        </p:txBody>
      </p:sp>
      <p:sp>
        <p:nvSpPr>
          <p:cNvPr id="430" name="Google Shape;430;g2c82af9f06f_3_1340"/>
          <p:cNvSpPr/>
          <p:nvPr/>
        </p:nvSpPr>
        <p:spPr>
          <a:xfrm>
            <a:off x="6201746" y="616571"/>
            <a:ext cx="2398500" cy="1741200"/>
          </a:xfrm>
          <a:prstGeom prst="rect">
            <a:avLst/>
          </a:prstGeom>
          <a:noFill/>
          <a:ln w="12700" cap="flat" cmpd="sng">
            <a:solidFill>
              <a:srgbClr val="94E3A8"/>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D5D5D5"/>
              </a:buClr>
              <a:buSzPts val="1200"/>
              <a:buFont typeface="Helvetica Neue"/>
              <a:buNone/>
            </a:pPr>
            <a:endParaRPr sz="1200" i="0" u="none" strike="noStrike" cap="none">
              <a:solidFill>
                <a:srgbClr val="D5D5D5"/>
              </a:solidFill>
              <a:latin typeface="Lato"/>
              <a:ea typeface="Lato"/>
              <a:cs typeface="Lato"/>
              <a:sym typeface="Lato"/>
            </a:endParaRPr>
          </a:p>
        </p:txBody>
      </p:sp>
      <p:grpSp>
        <p:nvGrpSpPr>
          <p:cNvPr id="2" name="Google Shape;419;g2c82af9f06f_3_1340">
            <a:extLst>
              <a:ext uri="{FF2B5EF4-FFF2-40B4-BE49-F238E27FC236}">
                <a16:creationId xmlns:a16="http://schemas.microsoft.com/office/drawing/2014/main" id="{E52508AC-5D5D-667A-DBAD-C1272FC33D1B}"/>
              </a:ext>
            </a:extLst>
          </p:cNvPr>
          <p:cNvGrpSpPr/>
          <p:nvPr/>
        </p:nvGrpSpPr>
        <p:grpSpPr>
          <a:xfrm>
            <a:off x="6443396" y="918654"/>
            <a:ext cx="1915200" cy="666447"/>
            <a:chOff x="-1" y="-1625600"/>
            <a:chExt cx="5107201" cy="1777192"/>
          </a:xfrm>
        </p:grpSpPr>
        <p:sp>
          <p:nvSpPr>
            <p:cNvPr id="3" name="Google Shape;420;g2c82af9f06f_3_1340">
              <a:extLst>
                <a:ext uri="{FF2B5EF4-FFF2-40B4-BE49-F238E27FC236}">
                  <a16:creationId xmlns:a16="http://schemas.microsoft.com/office/drawing/2014/main" id="{FF2198DE-42C5-8AC5-A5C1-37779BB4524E}"/>
                </a:ext>
              </a:extLst>
            </p:cNvPr>
            <p:cNvSpPr txBox="1"/>
            <p:nvPr/>
          </p:nvSpPr>
          <p:spPr>
            <a:xfrm>
              <a:off x="-1" y="-801208"/>
              <a:ext cx="5107200" cy="952800"/>
            </a:xfrm>
            <a:prstGeom prst="rect">
              <a:avLst/>
            </a:prstGeom>
            <a:noFill/>
            <a:ln>
              <a:noFill/>
            </a:ln>
          </p:spPr>
          <p:txBody>
            <a:bodyPr spcFirstLastPara="1" wrap="square" lIns="19050" tIns="19050" rIns="19050" bIns="19050" anchor="t" anchorCtr="0">
              <a:noAutofit/>
            </a:bodyPr>
            <a:lstStyle/>
            <a:p>
              <a:pPr marL="0" marR="0" lvl="0" indent="0" algn="l" rtl="0">
                <a:lnSpc>
                  <a:spcPct val="110000"/>
                </a:lnSpc>
                <a:spcBef>
                  <a:spcPts val="0"/>
                </a:spcBef>
                <a:spcAft>
                  <a:spcPts val="0"/>
                </a:spcAft>
                <a:buClr>
                  <a:srgbClr val="030E2F"/>
                </a:buClr>
                <a:buSzPts val="1000"/>
                <a:buFont typeface="Arial"/>
                <a:buNone/>
              </a:pPr>
              <a:r>
                <a:rPr lang="fr" sz="900" dirty="0">
                  <a:solidFill>
                    <a:srgbClr val="030E2F"/>
                  </a:solidFill>
                  <a:latin typeface="+mn-lt"/>
                  <a:ea typeface="Lato Light"/>
                  <a:cs typeface="Lato Light"/>
                  <a:sym typeface="Lato Light"/>
                </a:rPr>
                <a:t>xxx</a:t>
              </a:r>
              <a:endParaRPr sz="400" i="0" u="none" strike="noStrike" cap="none" dirty="0">
                <a:solidFill>
                  <a:srgbClr val="000000"/>
                </a:solidFill>
                <a:latin typeface="+mn-lt"/>
                <a:ea typeface="Lato Light"/>
                <a:cs typeface="Lato Light"/>
                <a:sym typeface="Lato Light"/>
              </a:endParaRPr>
            </a:p>
          </p:txBody>
        </p:sp>
        <p:sp>
          <p:nvSpPr>
            <p:cNvPr id="4" name="Google Shape;421;g2c82af9f06f_3_1340">
              <a:extLst>
                <a:ext uri="{FF2B5EF4-FFF2-40B4-BE49-F238E27FC236}">
                  <a16:creationId xmlns:a16="http://schemas.microsoft.com/office/drawing/2014/main" id="{C10697B7-3232-590B-DE8A-CC2443FC2D21}"/>
                </a:ext>
              </a:extLst>
            </p:cNvPr>
            <p:cNvSpPr txBox="1"/>
            <p:nvPr/>
          </p:nvSpPr>
          <p:spPr>
            <a:xfrm>
              <a:off x="0" y="-1625600"/>
              <a:ext cx="5107200" cy="7113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30E2F"/>
                </a:buClr>
                <a:buSzPts val="1500"/>
                <a:buFont typeface="Arial"/>
                <a:buNone/>
              </a:pPr>
              <a:r>
                <a:rPr lang="fr" sz="1500" b="1" i="0" u="none" strike="noStrike" cap="none" dirty="0">
                  <a:solidFill>
                    <a:srgbClr val="030E2F"/>
                  </a:solidFill>
                  <a:latin typeface="+mn-lt"/>
                  <a:ea typeface="Lato"/>
                  <a:cs typeface="Lato"/>
                  <a:sym typeface="Lato"/>
                </a:rPr>
                <a:t>2</a:t>
              </a:r>
              <a:endParaRPr sz="500" b="1" i="0" u="none" strike="noStrike" cap="none" dirty="0">
                <a:solidFill>
                  <a:srgbClr val="000000"/>
                </a:solidFill>
                <a:latin typeface="+mn-lt"/>
                <a:ea typeface="Lato"/>
                <a:cs typeface="Lato"/>
                <a:sym typeface="Lato"/>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c82af9f06f_3_1340"/>
          <p:cNvSpPr txBox="1"/>
          <p:nvPr/>
        </p:nvSpPr>
        <p:spPr>
          <a:xfrm>
            <a:off x="372402" y="225569"/>
            <a:ext cx="2619000" cy="1331134"/>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rgbClr val="030E2F"/>
              </a:buClr>
              <a:buSzPts val="3000"/>
              <a:buFont typeface="Arial"/>
              <a:buNone/>
            </a:pPr>
            <a:r>
              <a:rPr lang="fr" sz="2800" b="1" dirty="0">
                <a:solidFill>
                  <a:srgbClr val="030E2F"/>
                </a:solidFill>
                <a:latin typeface="+mj-lt"/>
                <a:ea typeface="Lato"/>
                <a:cs typeface="Lato"/>
                <a:sym typeface="Lato"/>
              </a:rPr>
              <a:t>Options </a:t>
            </a:r>
            <a:endParaRPr sz="2800" b="1" dirty="0">
              <a:solidFill>
                <a:srgbClr val="030E2F"/>
              </a:solidFill>
              <a:latin typeface="+mj-lt"/>
              <a:ea typeface="Lato"/>
              <a:cs typeface="Lato"/>
              <a:sym typeface="Lato"/>
            </a:endParaRPr>
          </a:p>
          <a:p>
            <a:pPr marL="0" marR="0" lvl="0" indent="0" algn="l" rtl="0">
              <a:lnSpc>
                <a:spcPct val="100000"/>
              </a:lnSpc>
              <a:spcBef>
                <a:spcPts val="0"/>
              </a:spcBef>
              <a:spcAft>
                <a:spcPts val="0"/>
              </a:spcAft>
              <a:buClr>
                <a:srgbClr val="030E2F"/>
              </a:buClr>
              <a:buSzPts val="3000"/>
              <a:buFont typeface="Arial"/>
              <a:buNone/>
            </a:pPr>
            <a:r>
              <a:rPr lang="fr" sz="2800" b="1" dirty="0">
                <a:solidFill>
                  <a:srgbClr val="030E2F"/>
                </a:solidFill>
                <a:latin typeface="+mj-lt"/>
                <a:ea typeface="Lato"/>
                <a:cs typeface="Lato"/>
                <a:sym typeface="Lato"/>
              </a:rPr>
              <a:t>de packages</a:t>
            </a:r>
            <a:endParaRPr sz="2800" b="1" dirty="0">
              <a:solidFill>
                <a:srgbClr val="030E2F"/>
              </a:solidFill>
              <a:latin typeface="+mj-lt"/>
              <a:ea typeface="Lato"/>
              <a:cs typeface="Lato"/>
              <a:sym typeface="Lato"/>
            </a:endParaRPr>
          </a:p>
          <a:p>
            <a:pPr marL="0" marR="0" lvl="0" indent="0" algn="l" rtl="0">
              <a:lnSpc>
                <a:spcPct val="100000"/>
              </a:lnSpc>
              <a:spcBef>
                <a:spcPts val="0"/>
              </a:spcBef>
              <a:spcAft>
                <a:spcPts val="0"/>
              </a:spcAft>
              <a:buClr>
                <a:srgbClr val="030E2F"/>
              </a:buClr>
              <a:buSzPts val="3000"/>
              <a:buFont typeface="Arial"/>
              <a:buNone/>
            </a:pPr>
            <a:r>
              <a:rPr lang="fr" sz="2800" b="1" dirty="0">
                <a:solidFill>
                  <a:srgbClr val="030E2F"/>
                </a:solidFill>
                <a:latin typeface="+mj-lt"/>
                <a:ea typeface="Lato"/>
                <a:cs typeface="Lato"/>
                <a:sym typeface="Lato"/>
              </a:rPr>
              <a:t>de sponsoring </a:t>
            </a:r>
            <a:r>
              <a:rPr lang="fr" sz="2800" b="1" i="0" u="none" strike="noStrike" cap="none" dirty="0">
                <a:solidFill>
                  <a:srgbClr val="030E2F"/>
                </a:solidFill>
                <a:latin typeface="+mj-lt"/>
                <a:ea typeface="Lato"/>
                <a:cs typeface="Lato"/>
                <a:sym typeface="Lato"/>
              </a:rPr>
              <a:t> </a:t>
            </a:r>
            <a:endParaRPr sz="2800" b="1" i="0" u="none" strike="noStrike" cap="none" dirty="0">
              <a:solidFill>
                <a:srgbClr val="000000"/>
              </a:solidFill>
              <a:latin typeface="+mj-lt"/>
              <a:ea typeface="Lato"/>
              <a:cs typeface="Lato"/>
              <a:sym typeface="Lato"/>
            </a:endParaRPr>
          </a:p>
        </p:txBody>
      </p:sp>
      <p:graphicFrame>
        <p:nvGraphicFramePr>
          <p:cNvPr id="5" name="Tableau 4">
            <a:extLst>
              <a:ext uri="{FF2B5EF4-FFF2-40B4-BE49-F238E27FC236}">
                <a16:creationId xmlns:a16="http://schemas.microsoft.com/office/drawing/2014/main" id="{EC67A2EF-4E10-31DD-FDCB-8267BF009C10}"/>
              </a:ext>
            </a:extLst>
          </p:cNvPr>
          <p:cNvGraphicFramePr>
            <a:graphicFrameLocks noGrp="1"/>
          </p:cNvGraphicFramePr>
          <p:nvPr>
            <p:extLst>
              <p:ext uri="{D42A27DB-BD31-4B8C-83A1-F6EECF244321}">
                <p14:modId xmlns:p14="http://schemas.microsoft.com/office/powerpoint/2010/main" val="1995532487"/>
              </p:ext>
            </p:extLst>
          </p:nvPr>
        </p:nvGraphicFramePr>
        <p:xfrm>
          <a:off x="372402" y="1836752"/>
          <a:ext cx="8676184" cy="2926079"/>
        </p:xfrm>
        <a:graphic>
          <a:graphicData uri="http://schemas.openxmlformats.org/drawingml/2006/table">
            <a:tbl>
              <a:tblPr firstRow="1" bandRow="1">
                <a:tableStyleId>{5C22544A-7EE6-4342-B048-85BDC9FD1C3A}</a:tableStyleId>
              </a:tblPr>
              <a:tblGrid>
                <a:gridCol w="2169046">
                  <a:extLst>
                    <a:ext uri="{9D8B030D-6E8A-4147-A177-3AD203B41FA5}">
                      <a16:colId xmlns:a16="http://schemas.microsoft.com/office/drawing/2014/main" val="2451936598"/>
                    </a:ext>
                  </a:extLst>
                </a:gridCol>
                <a:gridCol w="2169046">
                  <a:extLst>
                    <a:ext uri="{9D8B030D-6E8A-4147-A177-3AD203B41FA5}">
                      <a16:colId xmlns:a16="http://schemas.microsoft.com/office/drawing/2014/main" val="4057052781"/>
                    </a:ext>
                  </a:extLst>
                </a:gridCol>
                <a:gridCol w="2169046">
                  <a:extLst>
                    <a:ext uri="{9D8B030D-6E8A-4147-A177-3AD203B41FA5}">
                      <a16:colId xmlns:a16="http://schemas.microsoft.com/office/drawing/2014/main" val="830784877"/>
                    </a:ext>
                  </a:extLst>
                </a:gridCol>
                <a:gridCol w="2169046">
                  <a:extLst>
                    <a:ext uri="{9D8B030D-6E8A-4147-A177-3AD203B41FA5}">
                      <a16:colId xmlns:a16="http://schemas.microsoft.com/office/drawing/2014/main" val="3211005198"/>
                    </a:ext>
                  </a:extLst>
                </a:gridCol>
              </a:tblGrid>
              <a:tr h="576144">
                <a:tc>
                  <a:txBody>
                    <a:bodyPr/>
                    <a:lstStyle/>
                    <a:p>
                      <a:pPr algn="ctr"/>
                      <a:r>
                        <a:rPr lang="fr-FR" dirty="0"/>
                        <a:t>Bronze</a:t>
                      </a:r>
                    </a:p>
                  </a:txBody>
                  <a:tcPr anchor="ctr"/>
                </a:tc>
                <a:tc>
                  <a:txBody>
                    <a:bodyPr/>
                    <a:lstStyle/>
                    <a:p>
                      <a:pPr algn="ctr"/>
                      <a:r>
                        <a:rPr lang="fr-FR" dirty="0"/>
                        <a:t>Argent</a:t>
                      </a:r>
                    </a:p>
                  </a:txBody>
                  <a:tcPr anchor="ctr"/>
                </a:tc>
                <a:tc>
                  <a:txBody>
                    <a:bodyPr/>
                    <a:lstStyle/>
                    <a:p>
                      <a:pPr algn="ctr"/>
                      <a:r>
                        <a:rPr lang="fr-FR" dirty="0"/>
                        <a:t>Or</a:t>
                      </a:r>
                    </a:p>
                  </a:txBody>
                  <a:tcPr anchor="ctr"/>
                </a:tc>
                <a:tc>
                  <a:txBody>
                    <a:bodyPr/>
                    <a:lstStyle/>
                    <a:p>
                      <a:pPr algn="ctr"/>
                      <a:r>
                        <a:rPr lang="fr-FR" dirty="0"/>
                        <a:t>Diamant</a:t>
                      </a:r>
                    </a:p>
                  </a:txBody>
                  <a:tcPr anchor="ctr"/>
                </a:tc>
                <a:extLst>
                  <a:ext uri="{0D108BD9-81ED-4DB2-BD59-A6C34878D82A}">
                    <a16:rowId xmlns:a16="http://schemas.microsoft.com/office/drawing/2014/main" val="4126493236"/>
                  </a:ext>
                </a:extLst>
              </a:tr>
              <a:tr h="451880">
                <a:tc>
                  <a:txBody>
                    <a:bodyPr/>
                    <a:lstStyle/>
                    <a:p>
                      <a:pPr algn="ctr"/>
                      <a:r>
                        <a:rPr lang="fr-FR" dirty="0"/>
                        <a:t>250€</a:t>
                      </a:r>
                    </a:p>
                  </a:txBody>
                  <a:tcPr anchor="ctr">
                    <a:solidFill>
                      <a:srgbClr val="7AC182"/>
                    </a:solidFill>
                  </a:tcPr>
                </a:tc>
                <a:tc>
                  <a:txBody>
                    <a:bodyPr/>
                    <a:lstStyle/>
                    <a:p>
                      <a:pPr algn="ctr"/>
                      <a:r>
                        <a:rPr lang="fr-FR" dirty="0"/>
                        <a:t>500€</a:t>
                      </a:r>
                    </a:p>
                  </a:txBody>
                  <a:tcPr anchor="ctr">
                    <a:solidFill>
                      <a:srgbClr val="7AC182"/>
                    </a:solidFill>
                  </a:tcPr>
                </a:tc>
                <a:tc>
                  <a:txBody>
                    <a:bodyPr/>
                    <a:lstStyle/>
                    <a:p>
                      <a:pPr algn="ctr"/>
                      <a:r>
                        <a:rPr lang="fr-FR" dirty="0"/>
                        <a:t>1000€</a:t>
                      </a:r>
                    </a:p>
                  </a:txBody>
                  <a:tcPr anchor="ctr">
                    <a:solidFill>
                      <a:srgbClr val="7AC182"/>
                    </a:solidFill>
                  </a:tcPr>
                </a:tc>
                <a:tc>
                  <a:txBody>
                    <a:bodyPr/>
                    <a:lstStyle/>
                    <a:p>
                      <a:pPr algn="ctr"/>
                      <a:r>
                        <a:rPr lang="fr-FR" dirty="0"/>
                        <a:t>5000€</a:t>
                      </a:r>
                    </a:p>
                  </a:txBody>
                  <a:tcPr anchor="ctr">
                    <a:solidFill>
                      <a:srgbClr val="7AC182"/>
                    </a:solidFill>
                  </a:tcPr>
                </a:tc>
                <a:extLst>
                  <a:ext uri="{0D108BD9-81ED-4DB2-BD59-A6C34878D82A}">
                    <a16:rowId xmlns:a16="http://schemas.microsoft.com/office/drawing/2014/main" val="191918183"/>
                  </a:ext>
                </a:extLst>
              </a:tr>
              <a:tr h="1898055">
                <a:tc>
                  <a:txBody>
                    <a:bodyPr/>
                    <a:lstStyle/>
                    <a:p>
                      <a:pPr algn="ctr"/>
                      <a:r>
                        <a:rPr lang="fr-FR" sz="1000" dirty="0"/>
                        <a:t>Votre Logo sur site du club, réseaux sociaux et flyers/posters lors de l’organisation d’événements</a:t>
                      </a:r>
                    </a:p>
                    <a:p>
                      <a:pPr algn="ctr"/>
                      <a:endParaRPr lang="fr-FR" sz="1000" dirty="0"/>
                    </a:p>
                    <a:p>
                      <a:pPr algn="ctr"/>
                      <a:r>
                        <a:rPr lang="fr-FR" sz="1000" dirty="0"/>
                        <a:t>Invitation aux événements organisés par le club</a:t>
                      </a:r>
                    </a:p>
                    <a:p>
                      <a:pPr algn="ctr"/>
                      <a:endParaRPr lang="fr-FR" dirty="0"/>
                    </a:p>
                  </a:txBody>
                  <a:tcPr anchor="ctr"/>
                </a:tc>
                <a:tc>
                  <a:txBody>
                    <a:bodyPr/>
                    <a:lstStyle/>
                    <a:p>
                      <a:pPr marR="0" algn="ctr" rtl="0">
                        <a:lnSpc>
                          <a:spcPct val="100000"/>
                        </a:lnSpc>
                        <a:spcBef>
                          <a:spcPts val="0"/>
                        </a:spcBef>
                        <a:spcAft>
                          <a:spcPts val="0"/>
                        </a:spcAft>
                        <a:buClr>
                          <a:srgbClr val="000000"/>
                        </a:buClr>
                        <a:buFont typeface="Arial"/>
                      </a:pPr>
                      <a:r>
                        <a:rPr lang="fr-FR" sz="1000" b="0" i="0" u="none" strike="noStrike" cap="none" dirty="0">
                          <a:solidFill>
                            <a:schemeClr val="dk1"/>
                          </a:solidFill>
                          <a:latin typeface="+mn-lt"/>
                          <a:ea typeface="+mn-ea"/>
                          <a:cs typeface="+mn-cs"/>
                          <a:sym typeface="Arial"/>
                        </a:rPr>
                        <a:t>Pack Bronze </a:t>
                      </a:r>
                    </a:p>
                    <a:p>
                      <a:pPr marR="0" algn="ctr" rtl="0">
                        <a:lnSpc>
                          <a:spcPct val="100000"/>
                        </a:lnSpc>
                        <a:spcBef>
                          <a:spcPts val="0"/>
                        </a:spcBef>
                        <a:spcAft>
                          <a:spcPts val="0"/>
                        </a:spcAft>
                        <a:buClr>
                          <a:srgbClr val="000000"/>
                        </a:buClr>
                        <a:buFont typeface="Arial"/>
                      </a:pPr>
                      <a:endParaRPr lang="fr-FR" sz="1000" b="0" i="0" u="none" strike="noStrike" cap="none" dirty="0">
                        <a:solidFill>
                          <a:schemeClr val="dk1"/>
                        </a:solidFill>
                        <a:latin typeface="+mn-lt"/>
                        <a:ea typeface="+mn-ea"/>
                        <a:cs typeface="+mn-cs"/>
                        <a:sym typeface="Arial"/>
                      </a:endParaRPr>
                    </a:p>
                    <a:p>
                      <a:pPr marR="0" algn="ctr" rtl="0">
                        <a:lnSpc>
                          <a:spcPct val="100000"/>
                        </a:lnSpc>
                        <a:spcBef>
                          <a:spcPts val="0"/>
                        </a:spcBef>
                        <a:spcAft>
                          <a:spcPts val="0"/>
                        </a:spcAft>
                        <a:buClr>
                          <a:srgbClr val="000000"/>
                        </a:buClr>
                        <a:buFont typeface="Arial"/>
                      </a:pPr>
                      <a:r>
                        <a:rPr lang="fr-FR" sz="1000" b="0" i="0" u="none" strike="noStrike" cap="none" dirty="0">
                          <a:solidFill>
                            <a:schemeClr val="dk1"/>
                          </a:solidFill>
                          <a:latin typeface="+mn-lt"/>
                          <a:ea typeface="+mn-ea"/>
                          <a:cs typeface="+mn-cs"/>
                          <a:sym typeface="Arial"/>
                        </a:rPr>
                        <a:t>+</a:t>
                      </a:r>
                    </a:p>
                    <a:p>
                      <a:pPr marR="0" algn="ctr" rtl="0">
                        <a:lnSpc>
                          <a:spcPct val="100000"/>
                        </a:lnSpc>
                        <a:spcBef>
                          <a:spcPts val="0"/>
                        </a:spcBef>
                        <a:spcAft>
                          <a:spcPts val="0"/>
                        </a:spcAft>
                        <a:buClr>
                          <a:srgbClr val="000000"/>
                        </a:buClr>
                        <a:buFont typeface="Arial"/>
                      </a:pPr>
                      <a:endParaRPr lang="fr-FR" sz="1000" b="0" i="0" u="none" strike="noStrike" cap="none" dirty="0">
                        <a:solidFill>
                          <a:schemeClr val="dk1"/>
                        </a:solidFill>
                        <a:latin typeface="+mn-lt"/>
                        <a:ea typeface="+mn-ea"/>
                        <a:cs typeface="+mn-cs"/>
                        <a:sym typeface="Arial"/>
                      </a:endParaRPr>
                    </a:p>
                    <a:p>
                      <a:pPr marR="0" algn="ctr" rtl="0">
                        <a:lnSpc>
                          <a:spcPct val="100000"/>
                        </a:lnSpc>
                        <a:spcBef>
                          <a:spcPts val="0"/>
                        </a:spcBef>
                        <a:spcAft>
                          <a:spcPts val="0"/>
                        </a:spcAft>
                        <a:buClr>
                          <a:srgbClr val="000000"/>
                        </a:buClr>
                        <a:buFont typeface="Arial"/>
                      </a:pPr>
                      <a:r>
                        <a:rPr lang="fr-FR" sz="1000" b="0" i="0" u="none" strike="noStrike" cap="none" dirty="0">
                          <a:solidFill>
                            <a:schemeClr val="dk1"/>
                          </a:solidFill>
                          <a:latin typeface="+mn-lt"/>
                          <a:ea typeface="+mn-ea"/>
                          <a:cs typeface="+mn-cs"/>
                          <a:sym typeface="Arial"/>
                        </a:rPr>
                        <a:t>Sponsor unique d’une équipe</a:t>
                      </a:r>
                    </a:p>
                    <a:p>
                      <a:pPr marR="0" algn="ctr" rtl="0">
                        <a:lnSpc>
                          <a:spcPct val="100000"/>
                        </a:lnSpc>
                        <a:spcBef>
                          <a:spcPts val="0"/>
                        </a:spcBef>
                        <a:spcAft>
                          <a:spcPts val="0"/>
                        </a:spcAft>
                        <a:buClr>
                          <a:srgbClr val="000000"/>
                        </a:buClr>
                        <a:buFont typeface="Arial"/>
                      </a:pPr>
                      <a:endParaRPr lang="fr-FR" sz="1000" b="0" i="0" u="none" strike="noStrike" cap="none" dirty="0">
                        <a:solidFill>
                          <a:schemeClr val="dk1"/>
                        </a:solidFill>
                        <a:latin typeface="+mn-lt"/>
                        <a:ea typeface="+mn-ea"/>
                        <a:cs typeface="+mn-cs"/>
                        <a:sym typeface="Arial"/>
                      </a:endParaRPr>
                    </a:p>
                    <a:p>
                      <a:pPr marR="0" algn="ctr" rtl="0">
                        <a:lnSpc>
                          <a:spcPct val="100000"/>
                        </a:lnSpc>
                        <a:spcBef>
                          <a:spcPts val="0"/>
                        </a:spcBef>
                        <a:spcAft>
                          <a:spcPts val="0"/>
                        </a:spcAft>
                        <a:buClr>
                          <a:srgbClr val="000000"/>
                        </a:buClr>
                        <a:buFont typeface="Arial"/>
                      </a:pPr>
                      <a:r>
                        <a:rPr lang="fr-FR" sz="1000" b="0" i="0" u="none" strike="noStrike" cap="none" dirty="0">
                          <a:solidFill>
                            <a:schemeClr val="dk1"/>
                          </a:solidFill>
                          <a:latin typeface="+mn-lt"/>
                          <a:ea typeface="+mn-ea"/>
                          <a:cs typeface="+mn-cs"/>
                          <a:sym typeface="Arial"/>
                        </a:rPr>
                        <a:t>Votre logo au bord du terrain</a:t>
                      </a:r>
                    </a:p>
                  </a:txBody>
                  <a:tcPr anchor="ctr"/>
                </a:tc>
                <a:tc>
                  <a:txBody>
                    <a:bodyPr/>
                    <a:lstStyle/>
                    <a:p>
                      <a:pPr marR="0" algn="ctr" rtl="0">
                        <a:lnSpc>
                          <a:spcPct val="100000"/>
                        </a:lnSpc>
                        <a:spcBef>
                          <a:spcPts val="0"/>
                        </a:spcBef>
                        <a:spcAft>
                          <a:spcPts val="0"/>
                        </a:spcAft>
                        <a:buClr>
                          <a:srgbClr val="000000"/>
                        </a:buClr>
                        <a:buFont typeface="Arial"/>
                      </a:pPr>
                      <a:r>
                        <a:rPr lang="fr-FR" sz="1000" b="0" i="0" u="none" strike="noStrike" cap="none" dirty="0">
                          <a:solidFill>
                            <a:schemeClr val="dk1"/>
                          </a:solidFill>
                          <a:latin typeface="+mn-lt"/>
                          <a:ea typeface="+mn-ea"/>
                          <a:cs typeface="+mn-cs"/>
                          <a:sym typeface="Arial"/>
                        </a:rPr>
                        <a:t>Pack Argent</a:t>
                      </a:r>
                    </a:p>
                    <a:p>
                      <a:pPr marR="0" algn="ctr" rtl="0">
                        <a:lnSpc>
                          <a:spcPct val="100000"/>
                        </a:lnSpc>
                        <a:spcBef>
                          <a:spcPts val="0"/>
                        </a:spcBef>
                        <a:spcAft>
                          <a:spcPts val="0"/>
                        </a:spcAft>
                        <a:buClr>
                          <a:srgbClr val="000000"/>
                        </a:buClr>
                        <a:buFont typeface="Arial"/>
                      </a:pPr>
                      <a:endParaRPr lang="fr-FR" sz="1000" b="0" i="0" u="none" strike="noStrike" cap="none" dirty="0">
                        <a:solidFill>
                          <a:schemeClr val="dk1"/>
                        </a:solidFill>
                        <a:latin typeface="+mn-lt"/>
                        <a:ea typeface="+mn-ea"/>
                        <a:cs typeface="+mn-cs"/>
                        <a:sym typeface="Arial"/>
                      </a:endParaRPr>
                    </a:p>
                    <a:p>
                      <a:pPr marR="0" algn="ctr" rtl="0">
                        <a:lnSpc>
                          <a:spcPct val="100000"/>
                        </a:lnSpc>
                        <a:spcBef>
                          <a:spcPts val="0"/>
                        </a:spcBef>
                        <a:spcAft>
                          <a:spcPts val="0"/>
                        </a:spcAft>
                        <a:buClr>
                          <a:srgbClr val="000000"/>
                        </a:buClr>
                        <a:buFont typeface="Arial"/>
                      </a:pPr>
                      <a:r>
                        <a:rPr lang="fr-FR" sz="1000" b="0" i="0" u="none" strike="noStrike" cap="none" dirty="0">
                          <a:solidFill>
                            <a:schemeClr val="dk1"/>
                          </a:solidFill>
                          <a:latin typeface="+mn-lt"/>
                          <a:ea typeface="+mn-ea"/>
                          <a:cs typeface="+mn-cs"/>
                          <a:sym typeface="Arial"/>
                        </a:rPr>
                        <a:t>+</a:t>
                      </a:r>
                      <a:br>
                        <a:rPr lang="fr-FR" sz="1000" b="0" i="0" u="none" strike="noStrike" cap="none" dirty="0">
                          <a:solidFill>
                            <a:schemeClr val="dk1"/>
                          </a:solidFill>
                          <a:latin typeface="+mn-lt"/>
                          <a:ea typeface="+mn-ea"/>
                          <a:cs typeface="+mn-cs"/>
                          <a:sym typeface="Arial"/>
                        </a:rPr>
                      </a:br>
                      <a:br>
                        <a:rPr lang="fr-FR" sz="1000" b="0" i="0" u="none" strike="noStrike" cap="none" dirty="0">
                          <a:solidFill>
                            <a:schemeClr val="dk1"/>
                          </a:solidFill>
                          <a:latin typeface="+mn-lt"/>
                          <a:ea typeface="+mn-ea"/>
                          <a:cs typeface="+mn-cs"/>
                          <a:sym typeface="Arial"/>
                        </a:rPr>
                      </a:br>
                      <a:r>
                        <a:rPr lang="fr-FR" sz="1000" b="0" i="0" u="none" strike="noStrike" cap="none" dirty="0">
                          <a:solidFill>
                            <a:schemeClr val="dk1"/>
                          </a:solidFill>
                          <a:latin typeface="+mn-lt"/>
                          <a:ea typeface="+mn-ea"/>
                          <a:cs typeface="+mn-cs"/>
                          <a:sym typeface="Arial"/>
                        </a:rPr>
                        <a:t>Votre logo et offres commerciales sur l’app mobile </a:t>
                      </a:r>
                      <a:r>
                        <a:rPr lang="fr-FR" sz="1000" b="0" i="0" u="none" strike="noStrike" cap="none" dirty="0" err="1">
                          <a:solidFill>
                            <a:schemeClr val="dk1"/>
                          </a:solidFill>
                          <a:latin typeface="+mn-lt"/>
                          <a:ea typeface="+mn-ea"/>
                          <a:cs typeface="+mn-cs"/>
                          <a:sym typeface="Arial"/>
                        </a:rPr>
                        <a:t>SportEasy</a:t>
                      </a:r>
                      <a:r>
                        <a:rPr lang="fr-FR" sz="1000" b="0" i="0" u="none" strike="noStrike" cap="none" dirty="0">
                          <a:solidFill>
                            <a:schemeClr val="dk1"/>
                          </a:solidFill>
                          <a:latin typeface="+mn-lt"/>
                          <a:ea typeface="+mn-ea"/>
                          <a:cs typeface="+mn-cs"/>
                          <a:sym typeface="Arial"/>
                        </a:rPr>
                        <a:t> du club</a:t>
                      </a:r>
                    </a:p>
                  </a:txBody>
                  <a:tcPr anchor="ctr"/>
                </a:tc>
                <a:tc>
                  <a:txBody>
                    <a:bodyPr/>
                    <a:lstStyle/>
                    <a:p>
                      <a:pPr marR="0" algn="ctr" rtl="0">
                        <a:lnSpc>
                          <a:spcPct val="100000"/>
                        </a:lnSpc>
                        <a:spcBef>
                          <a:spcPts val="0"/>
                        </a:spcBef>
                        <a:spcAft>
                          <a:spcPts val="0"/>
                        </a:spcAft>
                        <a:buClr>
                          <a:srgbClr val="000000"/>
                        </a:buClr>
                        <a:buFont typeface="Arial"/>
                      </a:pPr>
                      <a:r>
                        <a:rPr lang="fr-FR" sz="1000" b="0" i="0" u="none" strike="noStrike" cap="none" dirty="0">
                          <a:solidFill>
                            <a:schemeClr val="dk1"/>
                          </a:solidFill>
                          <a:latin typeface="+mn-lt"/>
                          <a:ea typeface="+mn-ea"/>
                          <a:cs typeface="+mn-cs"/>
                          <a:sym typeface="Arial"/>
                        </a:rPr>
                        <a:t>Pack Or </a:t>
                      </a:r>
                      <a:br>
                        <a:rPr lang="fr-FR" sz="1000" b="0" i="0" u="none" strike="noStrike" cap="none" dirty="0">
                          <a:solidFill>
                            <a:schemeClr val="dk1"/>
                          </a:solidFill>
                          <a:latin typeface="+mn-lt"/>
                          <a:ea typeface="+mn-ea"/>
                          <a:cs typeface="+mn-cs"/>
                          <a:sym typeface="Arial"/>
                        </a:rPr>
                      </a:br>
                      <a:br>
                        <a:rPr lang="fr-FR" sz="1000" b="0" i="0" u="none" strike="noStrike" cap="none" dirty="0">
                          <a:solidFill>
                            <a:schemeClr val="dk1"/>
                          </a:solidFill>
                          <a:latin typeface="+mn-lt"/>
                          <a:ea typeface="+mn-ea"/>
                          <a:cs typeface="+mn-cs"/>
                          <a:sym typeface="Arial"/>
                        </a:rPr>
                      </a:br>
                      <a:r>
                        <a:rPr lang="fr-FR" sz="1000" b="0" i="0" u="none" strike="noStrike" cap="none" dirty="0">
                          <a:solidFill>
                            <a:schemeClr val="dk1"/>
                          </a:solidFill>
                          <a:latin typeface="+mn-lt"/>
                          <a:ea typeface="+mn-ea"/>
                          <a:cs typeface="+mn-cs"/>
                          <a:sym typeface="Arial"/>
                        </a:rPr>
                        <a:t>+ </a:t>
                      </a:r>
                      <a:br>
                        <a:rPr lang="fr-FR" sz="1000" b="0" i="0" u="none" strike="noStrike" cap="none" dirty="0">
                          <a:solidFill>
                            <a:schemeClr val="dk1"/>
                          </a:solidFill>
                          <a:latin typeface="+mn-lt"/>
                          <a:ea typeface="+mn-ea"/>
                          <a:cs typeface="+mn-cs"/>
                          <a:sym typeface="Arial"/>
                        </a:rPr>
                      </a:br>
                      <a:br>
                        <a:rPr lang="fr-FR" sz="1000" b="0" i="0" u="none" strike="noStrike" cap="none" dirty="0">
                          <a:solidFill>
                            <a:schemeClr val="dk1"/>
                          </a:solidFill>
                          <a:latin typeface="+mn-lt"/>
                          <a:ea typeface="+mn-ea"/>
                          <a:cs typeface="+mn-cs"/>
                          <a:sym typeface="Arial"/>
                        </a:rPr>
                      </a:br>
                      <a:r>
                        <a:rPr lang="fr-FR" sz="1000" b="0" i="0" u="none" strike="noStrike" cap="none" dirty="0">
                          <a:solidFill>
                            <a:schemeClr val="dk1"/>
                          </a:solidFill>
                          <a:latin typeface="+mn-lt"/>
                          <a:ea typeface="+mn-ea"/>
                          <a:cs typeface="+mn-cs"/>
                          <a:sym typeface="Arial"/>
                        </a:rPr>
                        <a:t>Sponsoring unique de toutes les équipes du club</a:t>
                      </a:r>
                    </a:p>
                    <a:p>
                      <a:pPr algn="ctr"/>
                      <a:endParaRPr lang="fr-FR" sz="1000" b="0" i="0" u="none" strike="noStrike" cap="none" dirty="0">
                        <a:solidFill>
                          <a:schemeClr val="dk1"/>
                        </a:solidFill>
                        <a:latin typeface="+mn-lt"/>
                        <a:ea typeface="+mn-ea"/>
                        <a:cs typeface="+mn-cs"/>
                        <a:sym typeface="Arial"/>
                      </a:endParaRPr>
                    </a:p>
                  </a:txBody>
                  <a:tcPr anchor="ctr"/>
                </a:tc>
                <a:extLst>
                  <a:ext uri="{0D108BD9-81ED-4DB2-BD59-A6C34878D82A}">
                    <a16:rowId xmlns:a16="http://schemas.microsoft.com/office/drawing/2014/main" val="2556036104"/>
                  </a:ext>
                </a:extLst>
              </a:tr>
            </a:tbl>
          </a:graphicData>
        </a:graphic>
      </p:graphicFrame>
    </p:spTree>
    <p:extLst>
      <p:ext uri="{BB962C8B-B14F-4D97-AF65-F5344CB8AC3E}">
        <p14:creationId xmlns:p14="http://schemas.microsoft.com/office/powerpoint/2010/main" val="3521130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0E2F"/>
        </a:solidFill>
        <a:effectLst/>
      </p:bgPr>
    </p:bg>
    <p:spTree>
      <p:nvGrpSpPr>
        <p:cNvPr id="1" name="Shape 110"/>
        <p:cNvGrpSpPr/>
        <p:nvPr/>
      </p:nvGrpSpPr>
      <p:grpSpPr>
        <a:xfrm>
          <a:off x="0" y="0"/>
          <a:ext cx="0" cy="0"/>
          <a:chOff x="0" y="0"/>
          <a:chExt cx="0" cy="0"/>
        </a:xfrm>
      </p:grpSpPr>
      <p:sp>
        <p:nvSpPr>
          <p:cNvPr id="4" name="Titre 3">
            <a:extLst>
              <a:ext uri="{FF2B5EF4-FFF2-40B4-BE49-F238E27FC236}">
                <a16:creationId xmlns:a16="http://schemas.microsoft.com/office/drawing/2014/main" id="{B16C8751-4F28-A1A1-2717-814B702CB369}"/>
              </a:ext>
            </a:extLst>
          </p:cNvPr>
          <p:cNvSpPr>
            <a:spLocks noGrp="1"/>
          </p:cNvSpPr>
          <p:nvPr>
            <p:ph type="ctrTitle"/>
          </p:nvPr>
        </p:nvSpPr>
        <p:spPr/>
        <p:txBody>
          <a:bodyPr/>
          <a:lstStyle/>
          <a:p>
            <a:r>
              <a:rPr lang="fr-FR" dirty="0"/>
              <a:t>DOSSIER DE SPONSORING</a:t>
            </a:r>
          </a:p>
        </p:txBody>
      </p:sp>
      <p:sp>
        <p:nvSpPr>
          <p:cNvPr id="5" name="Sous-titre 4">
            <a:extLst>
              <a:ext uri="{FF2B5EF4-FFF2-40B4-BE49-F238E27FC236}">
                <a16:creationId xmlns:a16="http://schemas.microsoft.com/office/drawing/2014/main" id="{82DF6124-456F-CBA4-8AB7-965A7BE2D7C7}"/>
              </a:ext>
            </a:extLst>
          </p:cNvPr>
          <p:cNvSpPr>
            <a:spLocks noGrp="1"/>
          </p:cNvSpPr>
          <p:nvPr>
            <p:ph type="subTitle" idx="1"/>
          </p:nvPr>
        </p:nvSpPr>
        <p:spPr/>
        <p:txBody>
          <a:bodyPr/>
          <a:lstStyle/>
          <a:p>
            <a:r>
              <a:rPr lang="fr-FR" dirty="0"/>
              <a:t>Nom du club</a:t>
            </a:r>
          </a:p>
          <a:p>
            <a:r>
              <a:rPr lang="fr-FR" dirty="0"/>
              <a:t>Saison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9"/>
        <p:cNvGrpSpPr/>
        <p:nvPr/>
      </p:nvGrpSpPr>
      <p:grpSpPr>
        <a:xfrm>
          <a:off x="0" y="0"/>
          <a:ext cx="0" cy="0"/>
          <a:chOff x="0" y="0"/>
          <a:chExt cx="0" cy="0"/>
        </a:xfrm>
      </p:grpSpPr>
      <p:pic>
        <p:nvPicPr>
          <p:cNvPr id="35" name="Image 34" descr="Une image contenant intérieur, regardant, assis, moniteur&#10;&#10;Description générée automatiquement">
            <a:extLst>
              <a:ext uri="{FF2B5EF4-FFF2-40B4-BE49-F238E27FC236}">
                <a16:creationId xmlns:a16="http://schemas.microsoft.com/office/drawing/2014/main" id="{D50436A7-F1EE-F7D7-490E-C00EBB9BEC2B}"/>
              </a:ext>
            </a:extLst>
          </p:cNvPr>
          <p:cNvPicPr>
            <a:picLocks noChangeAspect="1"/>
          </p:cNvPicPr>
          <p:nvPr/>
        </p:nvPicPr>
        <p:blipFill>
          <a:blip r:embed="rId3"/>
          <a:stretch>
            <a:fillRect/>
          </a:stretch>
        </p:blipFill>
        <p:spPr>
          <a:xfrm>
            <a:off x="2211275" y="3710961"/>
            <a:ext cx="3593118" cy="565351"/>
          </a:xfrm>
          <a:prstGeom prst="rect">
            <a:avLst/>
          </a:prstGeom>
        </p:spPr>
      </p:pic>
      <p:pic>
        <p:nvPicPr>
          <p:cNvPr id="1028" name="Picture 4">
            <a:extLst>
              <a:ext uri="{FF2B5EF4-FFF2-40B4-BE49-F238E27FC236}">
                <a16:creationId xmlns:a16="http://schemas.microsoft.com/office/drawing/2014/main" id="{1BCB34B7-1146-574A-B83B-8C6F9CD20C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897"/>
          <a:stretch/>
        </p:blipFill>
        <p:spPr bwMode="auto">
          <a:xfrm>
            <a:off x="2771690" y="2662738"/>
            <a:ext cx="1389689" cy="24768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a:extLst>
              <a:ext uri="{FF2B5EF4-FFF2-40B4-BE49-F238E27FC236}">
                <a16:creationId xmlns:a16="http://schemas.microsoft.com/office/drawing/2014/main" id="{A217C12A-461F-B510-A9E1-1FB57BAE1F60}"/>
              </a:ext>
            </a:extLst>
          </p:cNvPr>
          <p:cNvGrpSpPr/>
          <p:nvPr/>
        </p:nvGrpSpPr>
        <p:grpSpPr>
          <a:xfrm>
            <a:off x="-66475" y="2017169"/>
            <a:ext cx="8278712" cy="403941"/>
            <a:chOff x="-140220" y="5470812"/>
            <a:chExt cx="22076565" cy="1077174"/>
          </a:xfrm>
        </p:grpSpPr>
        <p:sp>
          <p:nvSpPr>
            <p:cNvPr id="16" name="Google Shape;195;p7">
              <a:extLst>
                <a:ext uri="{FF2B5EF4-FFF2-40B4-BE49-F238E27FC236}">
                  <a16:creationId xmlns:a16="http://schemas.microsoft.com/office/drawing/2014/main" id="{B63E9394-199A-B442-8B10-5008FA03A02A}"/>
                </a:ext>
              </a:extLst>
            </p:cNvPr>
            <p:cNvSpPr txBox="1"/>
            <p:nvPr/>
          </p:nvSpPr>
          <p:spPr>
            <a:xfrm>
              <a:off x="6101743" y="5470812"/>
              <a:ext cx="6364712" cy="1077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7137" tIns="17137" rIns="17137" bIns="17137">
              <a:spAutoFit/>
            </a:bodyPr>
            <a:lstStyle/>
            <a:p>
              <a:pPr algn="ctr">
                <a:defRPr sz="2400">
                  <a:solidFill>
                    <a:srgbClr val="63C37B"/>
                  </a:solidFill>
                  <a:latin typeface="Aeonik Medium"/>
                  <a:ea typeface="Aeonik Medium"/>
                  <a:cs typeface="Aeonik Medium"/>
                  <a:sym typeface="Aeonik Medium"/>
                </a:defRPr>
              </a:pPr>
              <a:r>
                <a:rPr lang="fr-FR" sz="1275" dirty="0">
                  <a:solidFill>
                    <a:srgbClr val="000E2E"/>
                  </a:solidFill>
                </a:rPr>
                <a:t> </a:t>
              </a:r>
              <a:r>
                <a:rPr sz="1275" dirty="0">
                  <a:solidFill>
                    <a:srgbClr val="000E2E"/>
                  </a:solidFill>
                  <a:latin typeface="+mn-lt"/>
                </a:rPr>
                <a:t>L</a:t>
              </a:r>
              <a:r>
                <a:rPr lang="fr-FR" sz="1275" dirty="0">
                  <a:solidFill>
                    <a:srgbClr val="000E2E"/>
                  </a:solidFill>
                  <a:latin typeface="+mn-lt"/>
                </a:rPr>
                <a:t>’espace bons plans</a:t>
              </a:r>
            </a:p>
            <a:p>
              <a:pPr algn="ctr">
                <a:defRPr sz="2400">
                  <a:solidFill>
                    <a:srgbClr val="63C37B"/>
                  </a:solidFill>
                  <a:latin typeface="Aeonik Medium"/>
                  <a:ea typeface="Aeonik Medium"/>
                  <a:cs typeface="Aeonik Medium"/>
                  <a:sym typeface="Aeonik Medium"/>
                </a:defRPr>
              </a:pPr>
              <a:r>
                <a:rPr sz="375" dirty="0">
                  <a:solidFill>
                    <a:schemeClr val="tx1"/>
                  </a:solidFill>
                  <a:latin typeface="+mn-lt"/>
                </a:rPr>
                <a:t> </a:t>
              </a:r>
            </a:p>
            <a:p>
              <a:pPr algn="ctr">
                <a:defRPr sz="2400">
                  <a:solidFill>
                    <a:srgbClr val="030E2F"/>
                  </a:solidFill>
                  <a:latin typeface="Aeonik Regular"/>
                  <a:ea typeface="Aeonik Regular"/>
                  <a:cs typeface="Aeonik Regular"/>
                  <a:sym typeface="Aeonik Regular"/>
                </a:defRPr>
              </a:pPr>
              <a:r>
                <a:rPr lang="fr-FR" sz="750" dirty="0">
                  <a:solidFill>
                    <a:schemeClr val="tx1"/>
                  </a:solidFill>
                  <a:latin typeface="+mn-lt"/>
                </a:rPr>
                <a:t>…avec les</a:t>
              </a:r>
              <a:r>
                <a:rPr sz="750" dirty="0">
                  <a:solidFill>
                    <a:schemeClr val="tx1"/>
                  </a:solidFill>
                  <a:latin typeface="+mn-lt"/>
                </a:rPr>
                <a:t> </a:t>
              </a:r>
              <a:r>
                <a:rPr sz="750" dirty="0" err="1">
                  <a:solidFill>
                    <a:schemeClr val="tx1"/>
                  </a:solidFill>
                  <a:latin typeface="+mn-lt"/>
                </a:rPr>
                <a:t>offres</a:t>
              </a:r>
              <a:r>
                <a:rPr sz="750" dirty="0">
                  <a:solidFill>
                    <a:schemeClr val="tx1"/>
                  </a:solidFill>
                  <a:latin typeface="+mn-lt"/>
                </a:rPr>
                <a:t> </a:t>
              </a:r>
              <a:r>
                <a:rPr sz="750" dirty="0" err="1">
                  <a:solidFill>
                    <a:schemeClr val="tx1"/>
                  </a:solidFill>
                  <a:latin typeface="+mn-lt"/>
                </a:rPr>
                <a:t>commerciales</a:t>
              </a:r>
              <a:r>
                <a:rPr lang="fr-FR" sz="750" dirty="0">
                  <a:solidFill>
                    <a:schemeClr val="tx1"/>
                  </a:solidFill>
                  <a:latin typeface="+mn-lt"/>
                </a:rPr>
                <a:t>.</a:t>
              </a:r>
              <a:endParaRPr sz="750" dirty="0">
                <a:solidFill>
                  <a:schemeClr val="tx1"/>
                </a:solidFill>
                <a:latin typeface="+mn-lt"/>
              </a:endParaRPr>
            </a:p>
          </p:txBody>
        </p:sp>
        <p:sp>
          <p:nvSpPr>
            <p:cNvPr id="17" name="Google Shape;196;p7">
              <a:extLst>
                <a:ext uri="{FF2B5EF4-FFF2-40B4-BE49-F238E27FC236}">
                  <a16:creationId xmlns:a16="http://schemas.microsoft.com/office/drawing/2014/main" id="{84820ED0-44D9-6F4C-8763-083331CA3295}"/>
                </a:ext>
              </a:extLst>
            </p:cNvPr>
            <p:cNvSpPr txBox="1"/>
            <p:nvPr/>
          </p:nvSpPr>
          <p:spPr>
            <a:xfrm>
              <a:off x="14819924" y="5486201"/>
              <a:ext cx="7116421" cy="1046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7137" tIns="17137" rIns="17137" bIns="17137">
              <a:spAutoFit/>
            </a:bodyPr>
            <a:lstStyle/>
            <a:p>
              <a:pPr algn="ctr">
                <a:defRPr sz="3400">
                  <a:solidFill>
                    <a:srgbClr val="63C37B"/>
                  </a:solidFill>
                  <a:latin typeface="Aeonik Medium"/>
                  <a:ea typeface="Aeonik Medium"/>
                  <a:cs typeface="Aeonik Medium"/>
                  <a:sym typeface="Aeonik Medium"/>
                </a:defRPr>
              </a:pPr>
              <a:r>
                <a:rPr lang="fr-FR" sz="1275" dirty="0">
                  <a:solidFill>
                    <a:srgbClr val="000E2E"/>
                  </a:solidFill>
                  <a:latin typeface="+mn-lt"/>
                </a:rPr>
                <a:t>La bannière web</a:t>
              </a:r>
            </a:p>
            <a:p>
              <a:pPr algn="ctr">
                <a:defRPr sz="3400">
                  <a:solidFill>
                    <a:srgbClr val="63C37B"/>
                  </a:solidFill>
                  <a:latin typeface="Aeonik Medium"/>
                  <a:ea typeface="Aeonik Medium"/>
                  <a:cs typeface="Aeonik Medium"/>
                  <a:sym typeface="Aeonik Medium"/>
                </a:defRPr>
              </a:pPr>
              <a:endParaRPr lang="fr-FR" sz="300" dirty="0">
                <a:solidFill>
                  <a:schemeClr val="tx1"/>
                </a:solidFill>
                <a:latin typeface="+mn-lt"/>
              </a:endParaRPr>
            </a:p>
            <a:p>
              <a:pPr algn="ctr">
                <a:defRPr sz="2400">
                  <a:solidFill>
                    <a:srgbClr val="030E2F"/>
                  </a:solidFill>
                  <a:latin typeface="Aeonik Regular"/>
                  <a:ea typeface="Aeonik Regular"/>
                  <a:cs typeface="Aeonik Regular"/>
                  <a:sym typeface="Aeonik Regular"/>
                </a:defRPr>
              </a:pPr>
              <a:r>
                <a:rPr lang="fr-FR" sz="750" dirty="0">
                  <a:solidFill>
                    <a:schemeClr val="tx1"/>
                  </a:solidFill>
                  <a:latin typeface="+mn-lt"/>
                </a:rPr>
                <a:t>…s’affiche sur toutes les pages de l’app web.</a:t>
              </a:r>
            </a:p>
          </p:txBody>
        </p:sp>
        <p:sp>
          <p:nvSpPr>
            <p:cNvPr id="23" name="Google Shape;196;p7">
              <a:extLst>
                <a:ext uri="{FF2B5EF4-FFF2-40B4-BE49-F238E27FC236}">
                  <a16:creationId xmlns:a16="http://schemas.microsoft.com/office/drawing/2014/main" id="{F0666DD2-95FA-0D48-9C60-70CAAF44B889}"/>
                </a:ext>
              </a:extLst>
            </p:cNvPr>
            <p:cNvSpPr txBox="1"/>
            <p:nvPr/>
          </p:nvSpPr>
          <p:spPr>
            <a:xfrm>
              <a:off x="-140220" y="5501591"/>
              <a:ext cx="6704035" cy="10156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7137" tIns="17137" rIns="17137" bIns="17137">
              <a:spAutoFit/>
            </a:bodyPr>
            <a:lstStyle/>
            <a:p>
              <a:pPr algn="ctr">
                <a:defRPr sz="3400">
                  <a:solidFill>
                    <a:srgbClr val="63C37B"/>
                  </a:solidFill>
                  <a:latin typeface="Aeonik Medium"/>
                  <a:ea typeface="Aeonik Medium"/>
                  <a:cs typeface="Aeonik Medium"/>
                  <a:sym typeface="Aeonik Medium"/>
                </a:defRPr>
              </a:pPr>
              <a:r>
                <a:rPr lang="fr-FR" sz="1275" dirty="0">
                  <a:solidFill>
                    <a:srgbClr val="000E2E"/>
                  </a:solidFill>
                  <a:latin typeface="+mn-lt"/>
                </a:rPr>
                <a:t>C</a:t>
              </a:r>
              <a:r>
                <a:rPr sz="1275" dirty="0" err="1">
                  <a:solidFill>
                    <a:srgbClr val="000E2E"/>
                  </a:solidFill>
                  <a:latin typeface="+mn-lt"/>
                </a:rPr>
                <a:t>alendrier</a:t>
              </a:r>
              <a:r>
                <a:rPr sz="1275" dirty="0">
                  <a:solidFill>
                    <a:srgbClr val="000E2E"/>
                  </a:solidFill>
                  <a:latin typeface="+mn-lt"/>
                </a:rPr>
                <a:t> </a:t>
              </a:r>
              <a:r>
                <a:rPr lang="fr-FR" sz="1275" dirty="0">
                  <a:solidFill>
                    <a:srgbClr val="000E2E"/>
                  </a:solidFill>
                  <a:latin typeface="+mn-lt"/>
                </a:rPr>
                <a:t>mobile</a:t>
              </a:r>
            </a:p>
            <a:p>
              <a:pPr algn="ctr">
                <a:defRPr sz="3400">
                  <a:solidFill>
                    <a:srgbClr val="63C37B"/>
                  </a:solidFill>
                  <a:latin typeface="Aeonik Medium"/>
                  <a:ea typeface="Aeonik Medium"/>
                  <a:cs typeface="Aeonik Medium"/>
                  <a:sym typeface="Aeonik Medium"/>
                </a:defRPr>
              </a:pPr>
              <a:endParaRPr sz="225" dirty="0">
                <a:solidFill>
                  <a:schemeClr val="tx1"/>
                </a:solidFill>
                <a:latin typeface="+mn-lt"/>
              </a:endParaRPr>
            </a:p>
            <a:p>
              <a:pPr algn="ctr">
                <a:defRPr sz="2400">
                  <a:solidFill>
                    <a:srgbClr val="030E2F"/>
                  </a:solidFill>
                  <a:latin typeface="Aeonik Regular"/>
                  <a:ea typeface="Aeonik Regular"/>
                  <a:cs typeface="Aeonik Regular"/>
                  <a:sym typeface="Aeonik Regular"/>
                </a:defRPr>
              </a:pPr>
              <a:r>
                <a:rPr lang="fr-FR" sz="750" dirty="0">
                  <a:solidFill>
                    <a:schemeClr val="tx1"/>
                  </a:solidFill>
                  <a:latin typeface="+mn-lt"/>
                </a:rPr>
                <a:t>…l’écran le plus consulté </a:t>
              </a:r>
              <a:r>
                <a:rPr sz="750" dirty="0">
                  <a:solidFill>
                    <a:schemeClr val="tx1"/>
                  </a:solidFill>
                  <a:latin typeface="+mn-lt"/>
                </a:rPr>
                <a:t>sur</a:t>
              </a:r>
              <a:r>
                <a:rPr lang="fr-FR" sz="750" dirty="0">
                  <a:solidFill>
                    <a:schemeClr val="tx1"/>
                  </a:solidFill>
                  <a:latin typeface="+mn-lt"/>
                </a:rPr>
                <a:t> </a:t>
              </a:r>
              <a:r>
                <a:rPr lang="fr-FR" sz="750" dirty="0" err="1">
                  <a:solidFill>
                    <a:schemeClr val="tx1"/>
                  </a:solidFill>
                  <a:latin typeface="+mn-lt"/>
                </a:rPr>
                <a:t>l’app</a:t>
              </a:r>
              <a:r>
                <a:rPr lang="fr-FR" sz="750" dirty="0">
                  <a:solidFill>
                    <a:schemeClr val="tx1"/>
                  </a:solidFill>
                  <a:latin typeface="+mn-lt"/>
                </a:rPr>
                <a:t> mobile.</a:t>
              </a:r>
              <a:endParaRPr sz="750" dirty="0">
                <a:solidFill>
                  <a:schemeClr val="tx1"/>
                </a:solidFill>
                <a:latin typeface="+mn-lt"/>
              </a:endParaRPr>
            </a:p>
          </p:txBody>
        </p:sp>
      </p:grpSp>
      <p:sp>
        <p:nvSpPr>
          <p:cNvPr id="3" name="Ellipse 2">
            <a:extLst>
              <a:ext uri="{FF2B5EF4-FFF2-40B4-BE49-F238E27FC236}">
                <a16:creationId xmlns:a16="http://schemas.microsoft.com/office/drawing/2014/main" id="{A056AEA1-4CEF-C844-95EE-21C6DCE427E9}"/>
              </a:ext>
            </a:extLst>
          </p:cNvPr>
          <p:cNvSpPr/>
          <p:nvPr/>
        </p:nvSpPr>
        <p:spPr>
          <a:xfrm>
            <a:off x="1429719" y="2685408"/>
            <a:ext cx="40683" cy="243446"/>
          </a:xfrm>
          <a:prstGeom prst="ellipse">
            <a:avLst/>
          </a:prstGeom>
          <a:solidFill>
            <a:srgbClr val="000E2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hangingPunct="0">
              <a:buClrTx/>
            </a:pPr>
            <a:endParaRPr lang="fr-FR" sz="1125">
              <a:latin typeface="Helvetica Neue Medium"/>
              <a:ea typeface="Helvetica Neue Medium"/>
              <a:cs typeface="Helvetica Neue Medium"/>
              <a:sym typeface="Helvetica Neue Medium"/>
            </a:endParaRPr>
          </a:p>
        </p:txBody>
      </p:sp>
      <p:sp>
        <p:nvSpPr>
          <p:cNvPr id="26" name="Ellipse 25">
            <a:extLst>
              <a:ext uri="{FF2B5EF4-FFF2-40B4-BE49-F238E27FC236}">
                <a16:creationId xmlns:a16="http://schemas.microsoft.com/office/drawing/2014/main" id="{E2163BFC-3B4C-D54B-A95F-66FBF9B4B138}"/>
              </a:ext>
            </a:extLst>
          </p:cNvPr>
          <p:cNvSpPr/>
          <p:nvPr/>
        </p:nvSpPr>
        <p:spPr>
          <a:xfrm>
            <a:off x="2983547" y="2700422"/>
            <a:ext cx="82335" cy="243446"/>
          </a:xfrm>
          <a:prstGeom prst="ellipse">
            <a:avLst/>
          </a:prstGeom>
          <a:solidFill>
            <a:srgbClr val="000E2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hangingPunct="0">
              <a:buClrTx/>
            </a:pPr>
            <a:endParaRPr lang="fr-FR" sz="1125">
              <a:latin typeface="Helvetica Neue Medium"/>
              <a:ea typeface="Helvetica Neue Medium"/>
              <a:cs typeface="Helvetica Neue Medium"/>
              <a:sym typeface="Helvetica Neue Medium"/>
            </a:endParaRPr>
          </a:p>
        </p:txBody>
      </p:sp>
      <p:sp>
        <p:nvSpPr>
          <p:cNvPr id="27" name="Ellipse 26">
            <a:extLst>
              <a:ext uri="{FF2B5EF4-FFF2-40B4-BE49-F238E27FC236}">
                <a16:creationId xmlns:a16="http://schemas.microsoft.com/office/drawing/2014/main" id="{ECF0FC3C-3973-5143-B4E4-08E509ACDFFB}"/>
              </a:ext>
            </a:extLst>
          </p:cNvPr>
          <p:cNvSpPr/>
          <p:nvPr/>
        </p:nvSpPr>
        <p:spPr>
          <a:xfrm>
            <a:off x="3759307" y="2714951"/>
            <a:ext cx="82335" cy="243446"/>
          </a:xfrm>
          <a:prstGeom prst="ellipse">
            <a:avLst/>
          </a:prstGeom>
          <a:solidFill>
            <a:srgbClr val="000E2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hangingPunct="0">
              <a:buClrTx/>
            </a:pPr>
            <a:endParaRPr lang="fr-FR" sz="1125">
              <a:latin typeface="Helvetica Neue Medium"/>
              <a:ea typeface="Helvetica Neue Medium"/>
              <a:cs typeface="Helvetica Neue Medium"/>
              <a:sym typeface="Helvetica Neue Medium"/>
            </a:endParaRPr>
          </a:p>
        </p:txBody>
      </p:sp>
      <p:sp>
        <p:nvSpPr>
          <p:cNvPr id="19" name="ZoneTexte 18">
            <a:extLst>
              <a:ext uri="{FF2B5EF4-FFF2-40B4-BE49-F238E27FC236}">
                <a16:creationId xmlns:a16="http://schemas.microsoft.com/office/drawing/2014/main" id="{AEA97D08-14CB-C249-853D-1DAB4258FAC9}"/>
              </a:ext>
            </a:extLst>
          </p:cNvPr>
          <p:cNvSpPr txBox="1"/>
          <p:nvPr/>
        </p:nvSpPr>
        <p:spPr>
          <a:xfrm>
            <a:off x="522571" y="332218"/>
            <a:ext cx="4764080" cy="754053"/>
          </a:xfrm>
          <a:prstGeom prst="rect">
            <a:avLst/>
          </a:prstGeom>
          <a:noFill/>
        </p:spPr>
        <p:txBody>
          <a:bodyPr wrap="square" rtlCol="0">
            <a:spAutoFit/>
          </a:bodyPr>
          <a:lstStyle/>
          <a:p>
            <a:pPr algn="just" defTabSz="685800">
              <a:defRPr/>
            </a:pPr>
            <a:r>
              <a:rPr lang="fr-FR" sz="2800" b="1" dirty="0" err="1">
                <a:solidFill>
                  <a:srgbClr val="030E2F"/>
                </a:solidFill>
                <a:latin typeface="+mj-lt"/>
                <a:ea typeface="Lato"/>
                <a:cs typeface="Lato"/>
              </a:rPr>
              <a:t>SportEasy</a:t>
            </a:r>
            <a:r>
              <a:rPr lang="fr-FR" sz="2800" b="1" dirty="0">
                <a:solidFill>
                  <a:srgbClr val="030E2F"/>
                </a:solidFill>
                <a:latin typeface="+mj-lt"/>
                <a:ea typeface="Lato"/>
                <a:cs typeface="Lato"/>
              </a:rPr>
              <a:t>,</a:t>
            </a:r>
          </a:p>
          <a:p>
            <a:pPr algn="just" defTabSz="685800">
              <a:defRPr/>
            </a:pPr>
            <a:r>
              <a:rPr lang="fr-FR" sz="1500" kern="1200" dirty="0">
                <a:solidFill>
                  <a:srgbClr val="62C57B"/>
                </a:solidFill>
                <a:latin typeface="+mj-lt"/>
              </a:rPr>
              <a:t>une visibilité unique au sein de notre club.</a:t>
            </a:r>
          </a:p>
        </p:txBody>
      </p:sp>
      <p:sp>
        <p:nvSpPr>
          <p:cNvPr id="4" name="ZoneTexte 3">
            <a:extLst>
              <a:ext uri="{FF2B5EF4-FFF2-40B4-BE49-F238E27FC236}">
                <a16:creationId xmlns:a16="http://schemas.microsoft.com/office/drawing/2014/main" id="{ABEB4739-E247-1D17-549F-CE8F54AB7134}"/>
              </a:ext>
            </a:extLst>
          </p:cNvPr>
          <p:cNvSpPr txBox="1"/>
          <p:nvPr/>
        </p:nvSpPr>
        <p:spPr>
          <a:xfrm>
            <a:off x="522571" y="1128250"/>
            <a:ext cx="8398792" cy="453907"/>
          </a:xfrm>
          <a:prstGeom prst="rect">
            <a:avLst/>
          </a:prstGeom>
          <a:noFill/>
        </p:spPr>
        <p:txBody>
          <a:bodyPr wrap="square" rtlCol="0">
            <a:spAutoFit/>
          </a:bodyPr>
          <a:lstStyle/>
          <a:p>
            <a:pPr algn="just">
              <a:lnSpc>
                <a:spcPts val="1350"/>
              </a:lnSpc>
            </a:pPr>
            <a:r>
              <a:rPr lang="fr-FR" dirty="0">
                <a:solidFill>
                  <a:srgbClr val="030E2F"/>
                </a:solidFill>
                <a:latin typeface="+mn-lt"/>
              </a:rPr>
              <a:t>Votre marque et offres commerciales </a:t>
            </a:r>
            <a:r>
              <a:rPr lang="fr-FR" dirty="0">
                <a:solidFill>
                  <a:schemeClr val="tx1"/>
                </a:solidFill>
                <a:latin typeface="+mn-lt"/>
              </a:rPr>
              <a:t>sont </a:t>
            </a:r>
            <a:r>
              <a:rPr lang="fr-FR" dirty="0">
                <a:solidFill>
                  <a:srgbClr val="AE76D7"/>
                </a:solidFill>
                <a:latin typeface="+mn-lt"/>
              </a:rPr>
              <a:t>affichés aux endroits clés de l’application</a:t>
            </a:r>
            <a:r>
              <a:rPr lang="fr-FR" dirty="0">
                <a:solidFill>
                  <a:srgbClr val="030E2F"/>
                </a:solidFill>
                <a:latin typeface="+mn-lt"/>
              </a:rPr>
              <a:t> </a:t>
            </a:r>
          </a:p>
          <a:p>
            <a:pPr algn="just">
              <a:lnSpc>
                <a:spcPts val="1350"/>
              </a:lnSpc>
            </a:pPr>
            <a:r>
              <a:rPr lang="fr-FR" dirty="0">
                <a:solidFill>
                  <a:srgbClr val="030E2F"/>
                </a:solidFill>
                <a:latin typeface="+mn-lt"/>
              </a:rPr>
              <a:t>utilisée </a:t>
            </a:r>
            <a:r>
              <a:rPr lang="fr-FR" dirty="0">
                <a:solidFill>
                  <a:srgbClr val="AE76D7"/>
                </a:solidFill>
                <a:latin typeface="+mn-lt"/>
              </a:rPr>
              <a:t>quotidiennement</a:t>
            </a:r>
            <a:r>
              <a:rPr lang="fr-FR" dirty="0">
                <a:solidFill>
                  <a:srgbClr val="030E2F"/>
                </a:solidFill>
                <a:latin typeface="+mn-lt"/>
              </a:rPr>
              <a:t> par tous nos adhérents. </a:t>
            </a:r>
            <a:endParaRPr lang="fr-FR" u="sng" kern="1200" dirty="0">
              <a:solidFill>
                <a:srgbClr val="63C37B"/>
              </a:solidFill>
              <a:latin typeface="+mn-lt"/>
            </a:endParaRPr>
          </a:p>
        </p:txBody>
      </p:sp>
      <p:grpSp>
        <p:nvGrpSpPr>
          <p:cNvPr id="40" name="Groupe 39">
            <a:extLst>
              <a:ext uri="{FF2B5EF4-FFF2-40B4-BE49-F238E27FC236}">
                <a16:creationId xmlns:a16="http://schemas.microsoft.com/office/drawing/2014/main" id="{22402907-6D7C-5244-5647-7195F3DDDF41}"/>
              </a:ext>
            </a:extLst>
          </p:cNvPr>
          <p:cNvGrpSpPr/>
          <p:nvPr/>
        </p:nvGrpSpPr>
        <p:grpSpPr>
          <a:xfrm>
            <a:off x="4337199" y="2644509"/>
            <a:ext cx="5081419" cy="2547042"/>
            <a:chOff x="10715547" y="6638001"/>
            <a:chExt cx="13550451" cy="6792111"/>
          </a:xfrm>
        </p:grpSpPr>
        <p:pic>
          <p:nvPicPr>
            <p:cNvPr id="22" name="Google Shape;201;p7">
              <a:extLst>
                <a:ext uri="{FF2B5EF4-FFF2-40B4-BE49-F238E27FC236}">
                  <a16:creationId xmlns:a16="http://schemas.microsoft.com/office/drawing/2014/main" id="{3B46ADEE-8973-2145-B578-FDE6B0AE7556}"/>
                </a:ext>
              </a:extLst>
            </p:cNvPr>
            <p:cNvPicPr>
              <a:picLocks noChangeAspect="1"/>
            </p:cNvPicPr>
            <p:nvPr/>
          </p:nvPicPr>
          <p:blipFill rotWithShape="1">
            <a:blip r:embed="rId5">
              <a:extLst>
                <a:ext uri="{28A0092B-C50C-407E-A947-70E740481C1C}">
                  <a14:useLocalDpi xmlns:a14="http://schemas.microsoft.com/office/drawing/2010/main" val="0"/>
                </a:ext>
              </a:extLst>
            </a:blip>
            <a:srcRect b="10218"/>
            <a:stretch/>
          </p:blipFill>
          <p:spPr>
            <a:xfrm>
              <a:off x="10715547" y="6638001"/>
              <a:ext cx="13550451" cy="6792111"/>
            </a:xfrm>
            <a:prstGeom prst="rect">
              <a:avLst/>
            </a:prstGeom>
            <a:ln w="12700">
              <a:miter lim="400000"/>
            </a:ln>
          </p:spPr>
        </p:pic>
        <p:pic>
          <p:nvPicPr>
            <p:cNvPr id="28" name="Image 27">
              <a:extLst>
                <a:ext uri="{FF2B5EF4-FFF2-40B4-BE49-F238E27FC236}">
                  <a16:creationId xmlns:a16="http://schemas.microsoft.com/office/drawing/2014/main" id="{0B9F6B13-AC24-ED66-A728-8BB30EBA87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01731" y="7795681"/>
              <a:ext cx="6970381" cy="1796490"/>
            </a:xfrm>
            <a:prstGeom prst="rect">
              <a:avLst/>
            </a:prstGeom>
          </p:spPr>
        </p:pic>
        <p:pic>
          <p:nvPicPr>
            <p:cNvPr id="38" name="Image 37">
              <a:extLst>
                <a:ext uri="{FF2B5EF4-FFF2-40B4-BE49-F238E27FC236}">
                  <a16:creationId xmlns:a16="http://schemas.microsoft.com/office/drawing/2014/main" id="{6365DED1-96BB-9A38-DCE9-52F95F1304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26666" y="8126964"/>
              <a:ext cx="337594" cy="338770"/>
            </a:xfrm>
            <a:prstGeom prst="rect">
              <a:avLst/>
            </a:prstGeom>
          </p:spPr>
        </p:pic>
      </p:grpSp>
      <p:sp>
        <p:nvSpPr>
          <p:cNvPr id="12" name="Ellipse 11">
            <a:extLst>
              <a:ext uri="{FF2B5EF4-FFF2-40B4-BE49-F238E27FC236}">
                <a16:creationId xmlns:a16="http://schemas.microsoft.com/office/drawing/2014/main" id="{F43A97C9-3947-86FD-24A2-D80D3271DF9E}"/>
              </a:ext>
            </a:extLst>
          </p:cNvPr>
          <p:cNvSpPr/>
          <p:nvPr/>
        </p:nvSpPr>
        <p:spPr>
          <a:xfrm>
            <a:off x="1052265" y="1660720"/>
            <a:ext cx="252000" cy="252000"/>
          </a:xfrm>
          <a:prstGeom prst="ellipse">
            <a:avLst/>
          </a:prstGeom>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spAutoFit/>
          </a:bodyPr>
          <a:lstStyle/>
          <a:p>
            <a:pPr algn="ctr" defTabSz="309563" hangingPunct="0">
              <a:buClrTx/>
            </a:pPr>
            <a:r>
              <a:rPr lang="fr-FR" sz="1125" dirty="0">
                <a:solidFill>
                  <a:srgbClr val="000000"/>
                </a:solidFill>
                <a:latin typeface="Helvetica Neue Medium"/>
                <a:ea typeface="Helvetica Neue Medium"/>
                <a:cs typeface="Helvetica Neue Medium"/>
                <a:sym typeface="Helvetica Neue Medium"/>
              </a:rPr>
              <a:t>1</a:t>
            </a:r>
          </a:p>
        </p:txBody>
      </p:sp>
      <p:pic>
        <p:nvPicPr>
          <p:cNvPr id="18" name="Image 17" descr="Une image contenant texte, Appareils électroniques, Téléphone mobile, capture d’écran&#10;&#10;Description générée automatiquement">
            <a:extLst>
              <a:ext uri="{FF2B5EF4-FFF2-40B4-BE49-F238E27FC236}">
                <a16:creationId xmlns:a16="http://schemas.microsoft.com/office/drawing/2014/main" id="{FE4CAD03-B553-30B5-66DE-84045F759A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557" y="2640373"/>
            <a:ext cx="1433647" cy="2503127"/>
          </a:xfrm>
          <a:prstGeom prst="rect">
            <a:avLst/>
          </a:prstGeom>
        </p:spPr>
      </p:pic>
      <p:sp>
        <p:nvSpPr>
          <p:cNvPr id="6" name="Ellipse 5">
            <a:extLst>
              <a:ext uri="{FF2B5EF4-FFF2-40B4-BE49-F238E27FC236}">
                <a16:creationId xmlns:a16="http://schemas.microsoft.com/office/drawing/2014/main" id="{DA751BE4-A21C-1DA4-7112-7F617FA22001}"/>
              </a:ext>
            </a:extLst>
          </p:cNvPr>
          <p:cNvSpPr/>
          <p:nvPr/>
        </p:nvSpPr>
        <p:spPr>
          <a:xfrm>
            <a:off x="3341644" y="1660720"/>
            <a:ext cx="252000" cy="252000"/>
          </a:xfrm>
          <a:prstGeom prst="ellipse">
            <a:avLst/>
          </a:prstGeom>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spAutoFit/>
          </a:bodyPr>
          <a:lstStyle/>
          <a:p>
            <a:pPr algn="ctr" defTabSz="309563" hangingPunct="0">
              <a:buClrTx/>
            </a:pPr>
            <a:r>
              <a:rPr lang="fr-FR" sz="1125" dirty="0">
                <a:solidFill>
                  <a:srgbClr val="000000"/>
                </a:solidFill>
                <a:latin typeface="Helvetica Neue Medium"/>
                <a:ea typeface="Helvetica Neue Medium"/>
                <a:cs typeface="Helvetica Neue Medium"/>
                <a:sym typeface="Helvetica Neue Medium"/>
              </a:rPr>
              <a:t>2</a:t>
            </a:r>
          </a:p>
        </p:txBody>
      </p:sp>
      <p:sp>
        <p:nvSpPr>
          <p:cNvPr id="7" name="Ellipse 6">
            <a:extLst>
              <a:ext uri="{FF2B5EF4-FFF2-40B4-BE49-F238E27FC236}">
                <a16:creationId xmlns:a16="http://schemas.microsoft.com/office/drawing/2014/main" id="{24CE8D53-FA84-857C-D6CF-E24C51653971}"/>
              </a:ext>
            </a:extLst>
          </p:cNvPr>
          <p:cNvSpPr/>
          <p:nvPr/>
        </p:nvSpPr>
        <p:spPr>
          <a:xfrm>
            <a:off x="6751908" y="1660720"/>
            <a:ext cx="252000" cy="252000"/>
          </a:xfrm>
          <a:prstGeom prst="ellipse">
            <a:avLst/>
          </a:prstGeom>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0" tIns="0" rIns="0" bIns="0" numCol="1" spcCol="38100" rtlCol="0" anchor="ctr">
            <a:spAutoFit/>
          </a:bodyPr>
          <a:lstStyle/>
          <a:p>
            <a:pPr algn="ctr" defTabSz="309563" hangingPunct="0">
              <a:buClrTx/>
            </a:pPr>
            <a:r>
              <a:rPr lang="fr-FR" sz="1125" dirty="0">
                <a:solidFill>
                  <a:srgbClr val="000000"/>
                </a:solidFill>
                <a:latin typeface="Helvetica Neue Medium"/>
                <a:ea typeface="Helvetica Neue Medium"/>
                <a:cs typeface="Helvetica Neue Medium"/>
                <a:sym typeface="Helvetica Neue Medium"/>
              </a:rPr>
              <a:t>3</a:t>
            </a:r>
          </a:p>
        </p:txBody>
      </p:sp>
    </p:spTree>
    <p:extLst>
      <p:ext uri="{BB962C8B-B14F-4D97-AF65-F5344CB8AC3E}">
        <p14:creationId xmlns:p14="http://schemas.microsoft.com/office/powerpoint/2010/main" val="155170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c82af9f06f_3_1258"/>
          <p:cNvSpPr txBox="1"/>
          <p:nvPr/>
        </p:nvSpPr>
        <p:spPr>
          <a:xfrm>
            <a:off x="657600" y="3649292"/>
            <a:ext cx="2842500" cy="753900"/>
          </a:xfrm>
          <a:prstGeom prst="rect">
            <a:avLst/>
          </a:prstGeom>
          <a:noFill/>
          <a:ln>
            <a:noFill/>
          </a:ln>
        </p:spPr>
        <p:txBody>
          <a:bodyPr spcFirstLastPara="1" wrap="square" lIns="19050" tIns="19050" rIns="19050" bIns="19050" anchor="t" anchorCtr="0">
            <a:noAutofit/>
          </a:bodyPr>
          <a:lstStyle/>
          <a:p>
            <a:pPr marL="0" marR="0" lvl="0" indent="0" algn="l" rtl="0">
              <a:lnSpc>
                <a:spcPct val="110000"/>
              </a:lnSpc>
              <a:spcBef>
                <a:spcPts val="0"/>
              </a:spcBef>
              <a:spcAft>
                <a:spcPts val="0"/>
              </a:spcAft>
              <a:buClr>
                <a:srgbClr val="030E2F"/>
              </a:buClr>
              <a:buSzPts val="1000"/>
              <a:buFont typeface="Arial"/>
              <a:buNone/>
            </a:pPr>
            <a:r>
              <a:rPr lang="fr-FR" sz="1200" dirty="0">
                <a:solidFill>
                  <a:srgbClr val="8C929A"/>
                </a:solidFill>
                <a:latin typeface="+mn-lt"/>
                <a:ea typeface="Lato"/>
                <a:cs typeface="Lato"/>
                <a:sym typeface="Lato"/>
              </a:rPr>
              <a:t>Toutes les étapes à venir pour lancer le sponsoring, réception de votre logo/visuels, création de contenu, etc. </a:t>
            </a:r>
            <a:endParaRPr lang="fr-FR" sz="800" i="0" u="none" strike="noStrike" cap="none" dirty="0">
              <a:solidFill>
                <a:srgbClr val="8C929A"/>
              </a:solidFill>
              <a:latin typeface="+mn-lt"/>
              <a:ea typeface="Lato"/>
              <a:cs typeface="Lato"/>
              <a:sym typeface="Lato"/>
            </a:endParaRPr>
          </a:p>
        </p:txBody>
      </p:sp>
      <p:sp>
        <p:nvSpPr>
          <p:cNvPr id="372" name="Google Shape;372;g2c82af9f06f_3_1258"/>
          <p:cNvSpPr txBox="1"/>
          <p:nvPr/>
        </p:nvSpPr>
        <p:spPr>
          <a:xfrm>
            <a:off x="657597" y="3297120"/>
            <a:ext cx="1864200" cy="2574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30E2F"/>
              </a:buClr>
              <a:buSzPts val="1500"/>
              <a:buFont typeface="Arial"/>
              <a:buNone/>
            </a:pPr>
            <a:r>
              <a:rPr lang="fr" sz="1500" dirty="0">
                <a:solidFill>
                  <a:srgbClr val="030E2F"/>
                </a:solidFill>
                <a:latin typeface="+mn-lt"/>
                <a:ea typeface="Lato Light"/>
                <a:cs typeface="Lato Light"/>
                <a:sym typeface="Lato Light"/>
              </a:rPr>
              <a:t>Etape 1</a:t>
            </a:r>
            <a:endParaRPr sz="500" i="0" u="none" strike="noStrike" cap="none" dirty="0">
              <a:solidFill>
                <a:srgbClr val="000000"/>
              </a:solidFill>
              <a:latin typeface="+mn-lt"/>
              <a:ea typeface="Lato Light"/>
              <a:cs typeface="Lato Light"/>
              <a:sym typeface="Lato Light"/>
            </a:endParaRPr>
          </a:p>
        </p:txBody>
      </p:sp>
      <p:cxnSp>
        <p:nvCxnSpPr>
          <p:cNvPr id="373" name="Google Shape;373;g2c82af9f06f_3_1258"/>
          <p:cNvCxnSpPr/>
          <p:nvPr/>
        </p:nvCxnSpPr>
        <p:spPr>
          <a:xfrm>
            <a:off x="508112" y="2692911"/>
            <a:ext cx="8100600" cy="0"/>
          </a:xfrm>
          <a:prstGeom prst="straightConnector1">
            <a:avLst/>
          </a:prstGeom>
          <a:noFill/>
          <a:ln w="25400" cap="flat" cmpd="sng">
            <a:solidFill>
              <a:srgbClr val="000000"/>
            </a:solidFill>
            <a:prstDash val="solid"/>
            <a:miter lim="400000"/>
            <a:headEnd type="none" w="sm" len="sm"/>
            <a:tailEnd type="none" w="sm" len="sm"/>
          </a:ln>
        </p:spPr>
      </p:cxnSp>
      <p:sp>
        <p:nvSpPr>
          <p:cNvPr id="374" name="Google Shape;374;g2c82af9f06f_3_1258"/>
          <p:cNvSpPr/>
          <p:nvPr/>
        </p:nvSpPr>
        <p:spPr>
          <a:xfrm>
            <a:off x="666620" y="2711150"/>
            <a:ext cx="36000" cy="257400"/>
          </a:xfrm>
          <a:prstGeom prst="rect">
            <a:avLst/>
          </a:prstGeom>
          <a:solidFill>
            <a:srgbClr val="63C37B"/>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None/>
            </a:pPr>
            <a:endParaRPr sz="500" i="0" u="none" strike="noStrike" cap="none">
              <a:solidFill>
                <a:srgbClr val="030D2F"/>
              </a:solidFill>
              <a:latin typeface="Lato Light"/>
              <a:ea typeface="Lato Light"/>
              <a:cs typeface="Lato Light"/>
              <a:sym typeface="Lato Light"/>
            </a:endParaRPr>
          </a:p>
        </p:txBody>
      </p:sp>
      <p:sp>
        <p:nvSpPr>
          <p:cNvPr id="375" name="Google Shape;375;g2c82af9f06f_3_1258"/>
          <p:cNvSpPr txBox="1"/>
          <p:nvPr/>
        </p:nvSpPr>
        <p:spPr>
          <a:xfrm>
            <a:off x="791009" y="2702748"/>
            <a:ext cx="1015646" cy="184466"/>
          </a:xfrm>
          <a:prstGeom prst="rect">
            <a:avLst/>
          </a:prstGeom>
          <a:noFill/>
          <a:ln>
            <a:noFill/>
          </a:ln>
        </p:spPr>
        <p:txBody>
          <a:bodyPr spcFirstLastPara="1" wrap="square" lIns="19050" tIns="19050" rIns="19050" bIns="19050" anchor="t" anchorCtr="0">
            <a:noAutofit/>
          </a:bodyPr>
          <a:lstStyle/>
          <a:p>
            <a:pPr marL="0" marR="0" lvl="0" indent="0" algn="l" rtl="0">
              <a:lnSpc>
                <a:spcPct val="100000"/>
              </a:lnSpc>
              <a:spcBef>
                <a:spcPts val="0"/>
              </a:spcBef>
              <a:spcAft>
                <a:spcPts val="0"/>
              </a:spcAft>
              <a:buClr>
                <a:srgbClr val="030E2F"/>
              </a:buClr>
              <a:buSzPts val="1500"/>
              <a:buFont typeface="Arial"/>
              <a:buNone/>
            </a:pPr>
            <a:r>
              <a:rPr lang="fr" i="0" u="none" strike="noStrike" cap="none" dirty="0">
                <a:solidFill>
                  <a:srgbClr val="030E2F"/>
                </a:solidFill>
                <a:latin typeface="+mn-lt"/>
                <a:ea typeface="Lato"/>
                <a:cs typeface="Lato"/>
                <a:sym typeface="Lato"/>
              </a:rPr>
              <a:t>07.202</a:t>
            </a:r>
            <a:r>
              <a:rPr lang="fr" dirty="0">
                <a:solidFill>
                  <a:srgbClr val="030E2F"/>
                </a:solidFill>
                <a:latin typeface="+mn-lt"/>
                <a:ea typeface="Lato"/>
                <a:cs typeface="Lato"/>
                <a:sym typeface="Lato"/>
              </a:rPr>
              <a:t>4</a:t>
            </a:r>
            <a:endParaRPr i="0" u="none" strike="noStrike" cap="none" dirty="0">
              <a:solidFill>
                <a:srgbClr val="000000"/>
              </a:solidFill>
              <a:latin typeface="+mn-lt"/>
              <a:ea typeface="Lato"/>
              <a:cs typeface="Lato"/>
              <a:sym typeface="Lato"/>
            </a:endParaRPr>
          </a:p>
        </p:txBody>
      </p:sp>
      <p:sp>
        <p:nvSpPr>
          <p:cNvPr id="376" name="Google Shape;376;g2c82af9f06f_3_1258"/>
          <p:cNvSpPr txBox="1"/>
          <p:nvPr/>
        </p:nvSpPr>
        <p:spPr>
          <a:xfrm>
            <a:off x="2460526" y="1721058"/>
            <a:ext cx="1864200" cy="753900"/>
          </a:xfrm>
          <a:prstGeom prst="rect">
            <a:avLst/>
          </a:prstGeom>
          <a:noFill/>
          <a:ln>
            <a:noFill/>
          </a:ln>
        </p:spPr>
        <p:txBody>
          <a:bodyPr spcFirstLastPara="1" wrap="square" lIns="19050" tIns="19050" rIns="19050" bIns="19050" anchor="t" anchorCtr="0">
            <a:noAutofit/>
          </a:bodyPr>
          <a:lstStyle/>
          <a:p>
            <a:pPr marL="0" marR="0" lvl="0" indent="0" algn="l" rtl="0">
              <a:lnSpc>
                <a:spcPct val="110000"/>
              </a:lnSpc>
              <a:spcBef>
                <a:spcPts val="0"/>
              </a:spcBef>
              <a:spcAft>
                <a:spcPts val="0"/>
              </a:spcAft>
              <a:buClr>
                <a:srgbClr val="030E2F"/>
              </a:buClr>
              <a:buSzPts val="1000"/>
              <a:buFont typeface="Arial"/>
              <a:buNone/>
            </a:pPr>
            <a:r>
              <a:rPr lang="fr" sz="1200" i="0" u="none" strike="noStrike" cap="none" dirty="0">
                <a:solidFill>
                  <a:schemeClr val="bg1"/>
                </a:solidFill>
                <a:latin typeface="+mn-lt"/>
                <a:ea typeface="Lato Light"/>
                <a:cs typeface="Lato Light"/>
                <a:sym typeface="Lato Light"/>
              </a:rPr>
              <a:t>Distribution des maillots à l’équipe que vous sponsorisez</a:t>
            </a:r>
            <a:endParaRPr sz="1200" i="0" u="none" strike="noStrike" cap="none" dirty="0">
              <a:solidFill>
                <a:schemeClr val="bg1"/>
              </a:solidFill>
              <a:latin typeface="+mn-lt"/>
              <a:ea typeface="Lato Light"/>
              <a:cs typeface="Lato Light"/>
              <a:sym typeface="Lato Light"/>
            </a:endParaRPr>
          </a:p>
        </p:txBody>
      </p:sp>
      <p:sp>
        <p:nvSpPr>
          <p:cNvPr id="377" name="Google Shape;377;g2c82af9f06f_3_1258"/>
          <p:cNvSpPr txBox="1"/>
          <p:nvPr/>
        </p:nvSpPr>
        <p:spPr>
          <a:xfrm>
            <a:off x="2460526" y="1368888"/>
            <a:ext cx="1864200" cy="2574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30E2F"/>
              </a:buClr>
              <a:buSzPts val="1500"/>
              <a:buFont typeface="Arial"/>
              <a:buNone/>
            </a:pPr>
            <a:r>
              <a:rPr lang="fr" sz="1500" dirty="0">
                <a:solidFill>
                  <a:srgbClr val="030E2F"/>
                </a:solidFill>
                <a:latin typeface="+mn-lt"/>
                <a:ea typeface="Lato Light"/>
                <a:cs typeface="Lato Light"/>
                <a:sym typeface="Lato Light"/>
              </a:rPr>
              <a:t>Etape 2</a:t>
            </a:r>
            <a:endParaRPr sz="500" i="0" u="none" strike="noStrike" cap="none" dirty="0">
              <a:solidFill>
                <a:srgbClr val="000000"/>
              </a:solidFill>
              <a:latin typeface="+mn-lt"/>
              <a:ea typeface="Lato Light"/>
              <a:cs typeface="Lato Light"/>
              <a:sym typeface="Lato Light"/>
            </a:endParaRPr>
          </a:p>
        </p:txBody>
      </p:sp>
      <p:sp>
        <p:nvSpPr>
          <p:cNvPr id="378" name="Google Shape;378;g2c82af9f06f_3_1258"/>
          <p:cNvSpPr/>
          <p:nvPr/>
        </p:nvSpPr>
        <p:spPr>
          <a:xfrm>
            <a:off x="2469549" y="2436259"/>
            <a:ext cx="36000" cy="257400"/>
          </a:xfrm>
          <a:prstGeom prst="rect">
            <a:avLst/>
          </a:prstGeom>
          <a:solidFill>
            <a:srgbClr val="030D2F"/>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None/>
            </a:pPr>
            <a:endParaRPr sz="500" b="0" i="0" u="none" strike="noStrike" cap="none" dirty="0">
              <a:solidFill>
                <a:schemeClr val="lt1"/>
              </a:solidFill>
              <a:highlight>
                <a:srgbClr val="030D2F"/>
              </a:highlight>
              <a:latin typeface="Arial"/>
              <a:ea typeface="Arial"/>
              <a:cs typeface="Arial"/>
              <a:sym typeface="Arial"/>
            </a:endParaRPr>
          </a:p>
        </p:txBody>
      </p:sp>
      <p:sp>
        <p:nvSpPr>
          <p:cNvPr id="379" name="Google Shape;379;g2c82af9f06f_3_1258"/>
          <p:cNvSpPr txBox="1"/>
          <p:nvPr/>
        </p:nvSpPr>
        <p:spPr>
          <a:xfrm>
            <a:off x="2593937" y="2427858"/>
            <a:ext cx="1091371" cy="226215"/>
          </a:xfrm>
          <a:prstGeom prst="rect">
            <a:avLst/>
          </a:prstGeom>
          <a:noFill/>
          <a:ln>
            <a:noFill/>
          </a:ln>
        </p:spPr>
        <p:txBody>
          <a:bodyPr spcFirstLastPara="1" wrap="square" lIns="19050" tIns="19050" rIns="19050" bIns="19050" anchor="t" anchorCtr="0">
            <a:noAutofit/>
          </a:bodyPr>
          <a:lstStyle/>
          <a:p>
            <a:pPr marL="0" marR="0" lvl="0" indent="0" algn="l" rtl="0">
              <a:lnSpc>
                <a:spcPct val="100000"/>
              </a:lnSpc>
              <a:spcBef>
                <a:spcPts val="0"/>
              </a:spcBef>
              <a:spcAft>
                <a:spcPts val="0"/>
              </a:spcAft>
              <a:buClr>
                <a:srgbClr val="030E2F"/>
              </a:buClr>
              <a:buSzPts val="1500"/>
              <a:buFont typeface="Arial"/>
              <a:buNone/>
            </a:pPr>
            <a:r>
              <a:rPr lang="fr" sz="1500" i="0" u="none" strike="noStrike" cap="none" dirty="0">
                <a:solidFill>
                  <a:srgbClr val="030E2F"/>
                </a:solidFill>
                <a:latin typeface="+mn-lt"/>
                <a:ea typeface="Lato"/>
                <a:cs typeface="Lato"/>
                <a:sym typeface="Lato"/>
              </a:rPr>
              <a:t>09.202</a:t>
            </a:r>
            <a:r>
              <a:rPr lang="fr" sz="1500" dirty="0">
                <a:solidFill>
                  <a:srgbClr val="030E2F"/>
                </a:solidFill>
                <a:latin typeface="+mn-lt"/>
                <a:ea typeface="Lato"/>
                <a:cs typeface="Lato"/>
                <a:sym typeface="Lato"/>
              </a:rPr>
              <a:t>4</a:t>
            </a:r>
            <a:endParaRPr sz="500" i="0" u="none" strike="noStrike" cap="none" dirty="0">
              <a:solidFill>
                <a:srgbClr val="000000"/>
              </a:solidFill>
              <a:latin typeface="+mn-lt"/>
              <a:ea typeface="Lato"/>
              <a:cs typeface="Lato"/>
              <a:sym typeface="Lato"/>
            </a:endParaRPr>
          </a:p>
        </p:txBody>
      </p:sp>
      <p:sp>
        <p:nvSpPr>
          <p:cNvPr id="380" name="Google Shape;380;g2c82af9f06f_3_1258"/>
          <p:cNvSpPr txBox="1"/>
          <p:nvPr/>
        </p:nvSpPr>
        <p:spPr>
          <a:xfrm>
            <a:off x="6550063" y="1721058"/>
            <a:ext cx="1864200" cy="753900"/>
          </a:xfrm>
          <a:prstGeom prst="rect">
            <a:avLst/>
          </a:prstGeom>
          <a:noFill/>
          <a:ln>
            <a:noFill/>
          </a:ln>
        </p:spPr>
        <p:txBody>
          <a:bodyPr spcFirstLastPara="1" wrap="square" lIns="19050" tIns="19050" rIns="19050" bIns="19050" anchor="t" anchorCtr="0">
            <a:noAutofit/>
          </a:bodyPr>
          <a:lstStyle/>
          <a:p>
            <a:pPr marL="0" marR="0" lvl="0" indent="0" algn="l" rtl="0">
              <a:lnSpc>
                <a:spcPct val="110000"/>
              </a:lnSpc>
              <a:spcBef>
                <a:spcPts val="0"/>
              </a:spcBef>
              <a:spcAft>
                <a:spcPts val="0"/>
              </a:spcAft>
              <a:buClr>
                <a:srgbClr val="030E2F"/>
              </a:buClr>
              <a:buSzPts val="1000"/>
              <a:buFont typeface="Arial"/>
              <a:buNone/>
            </a:pPr>
            <a:r>
              <a:rPr lang="fr" sz="1200" dirty="0">
                <a:solidFill>
                  <a:schemeClr val="bg1"/>
                </a:solidFill>
                <a:latin typeface="+mn-lt"/>
                <a:ea typeface="Lato Light"/>
                <a:cs typeface="Lato Light"/>
                <a:sym typeface="Lato Light"/>
              </a:rPr>
              <a:t>xxx</a:t>
            </a:r>
            <a:endParaRPr sz="1200" i="0" u="none" strike="noStrike" cap="none" dirty="0">
              <a:solidFill>
                <a:schemeClr val="bg1"/>
              </a:solidFill>
              <a:latin typeface="+mn-lt"/>
              <a:ea typeface="Lato Light"/>
              <a:cs typeface="Lato Light"/>
              <a:sym typeface="Lato Light"/>
            </a:endParaRPr>
          </a:p>
        </p:txBody>
      </p:sp>
      <p:sp>
        <p:nvSpPr>
          <p:cNvPr id="381" name="Google Shape;381;g2c82af9f06f_3_1258"/>
          <p:cNvSpPr txBox="1"/>
          <p:nvPr/>
        </p:nvSpPr>
        <p:spPr>
          <a:xfrm>
            <a:off x="6550063" y="1368888"/>
            <a:ext cx="1864200" cy="2574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30E2F"/>
              </a:buClr>
              <a:buSzPts val="1500"/>
              <a:buFont typeface="Arial"/>
              <a:buNone/>
            </a:pPr>
            <a:r>
              <a:rPr lang="fr" sz="1500" dirty="0">
                <a:solidFill>
                  <a:srgbClr val="030E2F"/>
                </a:solidFill>
                <a:latin typeface="+mn-lt"/>
                <a:ea typeface="Lato Light"/>
                <a:cs typeface="Lato Light"/>
                <a:sym typeface="Lato Light"/>
              </a:rPr>
              <a:t>Etape </a:t>
            </a:r>
            <a:r>
              <a:rPr lang="fr" sz="1500" i="0" u="none" strike="noStrike" cap="none" dirty="0">
                <a:solidFill>
                  <a:srgbClr val="030E2F"/>
                </a:solidFill>
                <a:latin typeface="+mn-lt"/>
                <a:ea typeface="Lato Light"/>
                <a:cs typeface="Lato Light"/>
                <a:sym typeface="Lato Light"/>
              </a:rPr>
              <a:t> </a:t>
            </a:r>
            <a:r>
              <a:rPr lang="fr" sz="1500" dirty="0">
                <a:solidFill>
                  <a:srgbClr val="030E2F"/>
                </a:solidFill>
                <a:latin typeface="+mn-lt"/>
                <a:ea typeface="Lato Light"/>
                <a:cs typeface="Lato Light"/>
                <a:sym typeface="Lato Light"/>
              </a:rPr>
              <a:t>4</a:t>
            </a:r>
            <a:endParaRPr sz="500" i="0" u="none" strike="noStrike" cap="none" dirty="0">
              <a:solidFill>
                <a:srgbClr val="000000"/>
              </a:solidFill>
              <a:latin typeface="+mn-lt"/>
              <a:ea typeface="Lato Light"/>
              <a:cs typeface="Lato Light"/>
              <a:sym typeface="Lato Light"/>
            </a:endParaRPr>
          </a:p>
        </p:txBody>
      </p:sp>
      <p:sp>
        <p:nvSpPr>
          <p:cNvPr id="382" name="Google Shape;382;g2c82af9f06f_3_1258"/>
          <p:cNvSpPr/>
          <p:nvPr/>
        </p:nvSpPr>
        <p:spPr>
          <a:xfrm>
            <a:off x="6559086" y="2436259"/>
            <a:ext cx="36000" cy="257400"/>
          </a:xfrm>
          <a:prstGeom prst="rect">
            <a:avLst/>
          </a:prstGeom>
          <a:solidFill>
            <a:srgbClr val="030D2F"/>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83" name="Google Shape;383;g2c82af9f06f_3_1258"/>
          <p:cNvSpPr txBox="1"/>
          <p:nvPr/>
        </p:nvSpPr>
        <p:spPr>
          <a:xfrm>
            <a:off x="6683473" y="2427858"/>
            <a:ext cx="1091371" cy="182068"/>
          </a:xfrm>
          <a:prstGeom prst="rect">
            <a:avLst/>
          </a:prstGeom>
          <a:noFill/>
          <a:ln>
            <a:noFill/>
          </a:ln>
        </p:spPr>
        <p:txBody>
          <a:bodyPr spcFirstLastPara="1" wrap="square" lIns="19050" tIns="19050" rIns="19050" bIns="19050" anchor="t" anchorCtr="0">
            <a:noAutofit/>
          </a:bodyPr>
          <a:lstStyle/>
          <a:p>
            <a:pPr marL="0" marR="0" lvl="0" indent="0" algn="l" rtl="0">
              <a:lnSpc>
                <a:spcPct val="100000"/>
              </a:lnSpc>
              <a:spcBef>
                <a:spcPts val="0"/>
              </a:spcBef>
              <a:spcAft>
                <a:spcPts val="0"/>
              </a:spcAft>
              <a:buClr>
                <a:srgbClr val="030E2F"/>
              </a:buClr>
              <a:buSzPts val="1500"/>
              <a:buFont typeface="Arial"/>
              <a:buNone/>
            </a:pPr>
            <a:r>
              <a:rPr lang="fr" sz="1500" i="0" u="none" strike="noStrike" cap="none" dirty="0">
                <a:solidFill>
                  <a:srgbClr val="030E2F"/>
                </a:solidFill>
                <a:latin typeface="+mn-lt"/>
                <a:ea typeface="Lato"/>
                <a:cs typeface="Lato"/>
                <a:sym typeface="Lato"/>
              </a:rPr>
              <a:t>12.202</a:t>
            </a:r>
            <a:r>
              <a:rPr lang="fr" sz="1500" dirty="0">
                <a:solidFill>
                  <a:srgbClr val="030E2F"/>
                </a:solidFill>
                <a:latin typeface="+mn-lt"/>
                <a:ea typeface="Lato"/>
                <a:cs typeface="Lato"/>
                <a:sym typeface="Lato"/>
              </a:rPr>
              <a:t>4</a:t>
            </a:r>
            <a:endParaRPr sz="500" i="0" u="none" strike="noStrike" cap="none" dirty="0">
              <a:solidFill>
                <a:srgbClr val="000000"/>
              </a:solidFill>
              <a:latin typeface="+mn-lt"/>
              <a:ea typeface="Lato"/>
              <a:cs typeface="Lato"/>
              <a:sym typeface="Lato"/>
            </a:endParaRPr>
          </a:p>
        </p:txBody>
      </p:sp>
      <p:sp>
        <p:nvSpPr>
          <p:cNvPr id="384" name="Google Shape;384;g2c82af9f06f_3_1258"/>
          <p:cNvSpPr txBox="1"/>
          <p:nvPr/>
        </p:nvSpPr>
        <p:spPr>
          <a:xfrm>
            <a:off x="4492662" y="3649289"/>
            <a:ext cx="1864200" cy="753900"/>
          </a:xfrm>
          <a:prstGeom prst="rect">
            <a:avLst/>
          </a:prstGeom>
          <a:noFill/>
          <a:ln>
            <a:noFill/>
          </a:ln>
        </p:spPr>
        <p:txBody>
          <a:bodyPr spcFirstLastPara="1" wrap="square" lIns="19050" tIns="19050" rIns="19050" bIns="19050" anchor="t" anchorCtr="0">
            <a:noAutofit/>
          </a:bodyPr>
          <a:lstStyle/>
          <a:p>
            <a:pPr marL="0" marR="0" lvl="0" indent="0" algn="l" rtl="0">
              <a:lnSpc>
                <a:spcPct val="110000"/>
              </a:lnSpc>
              <a:spcBef>
                <a:spcPts val="0"/>
              </a:spcBef>
              <a:spcAft>
                <a:spcPts val="0"/>
              </a:spcAft>
              <a:buClr>
                <a:srgbClr val="030E2F"/>
              </a:buClr>
              <a:buSzPts val="1000"/>
              <a:buFont typeface="Arial"/>
              <a:buNone/>
            </a:pPr>
            <a:r>
              <a:rPr lang="fr" sz="1200" dirty="0">
                <a:solidFill>
                  <a:srgbClr val="8C929A"/>
                </a:solidFill>
                <a:latin typeface="+mn-lt"/>
                <a:ea typeface="Lato Light"/>
                <a:cs typeface="Lato Light"/>
                <a:sym typeface="Lato Light"/>
              </a:rPr>
              <a:t>xxx</a:t>
            </a:r>
            <a:endParaRPr sz="1200" i="0" u="none" strike="noStrike" cap="none" dirty="0">
              <a:solidFill>
                <a:srgbClr val="8C929A"/>
              </a:solidFill>
              <a:latin typeface="+mn-lt"/>
              <a:ea typeface="Lato Light"/>
              <a:cs typeface="Lato Light"/>
              <a:sym typeface="Lato Light"/>
            </a:endParaRPr>
          </a:p>
        </p:txBody>
      </p:sp>
      <p:sp>
        <p:nvSpPr>
          <p:cNvPr id="385" name="Google Shape;385;g2c82af9f06f_3_1258"/>
          <p:cNvSpPr txBox="1"/>
          <p:nvPr/>
        </p:nvSpPr>
        <p:spPr>
          <a:xfrm>
            <a:off x="4492663" y="3297120"/>
            <a:ext cx="1864200" cy="2574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30E2F"/>
              </a:buClr>
              <a:buSzPts val="1500"/>
              <a:buFont typeface="Arial"/>
              <a:buNone/>
            </a:pPr>
            <a:r>
              <a:rPr lang="fr" sz="1500" dirty="0">
                <a:solidFill>
                  <a:srgbClr val="030E2F"/>
                </a:solidFill>
                <a:latin typeface="+mn-lt"/>
                <a:ea typeface="Lato Light"/>
                <a:cs typeface="Lato Light"/>
                <a:sym typeface="Lato Light"/>
              </a:rPr>
              <a:t>Etape 3</a:t>
            </a:r>
            <a:endParaRPr sz="500" i="0" u="none" strike="noStrike" cap="none" dirty="0">
              <a:solidFill>
                <a:srgbClr val="000000"/>
              </a:solidFill>
              <a:latin typeface="+mn-lt"/>
              <a:ea typeface="Lato Light"/>
              <a:cs typeface="Lato Light"/>
              <a:sym typeface="Lato Light"/>
            </a:endParaRPr>
          </a:p>
        </p:txBody>
      </p:sp>
      <p:sp>
        <p:nvSpPr>
          <p:cNvPr id="386" name="Google Shape;386;g2c82af9f06f_3_1258"/>
          <p:cNvSpPr/>
          <p:nvPr/>
        </p:nvSpPr>
        <p:spPr>
          <a:xfrm>
            <a:off x="4501686" y="2711146"/>
            <a:ext cx="36000" cy="257400"/>
          </a:xfrm>
          <a:prstGeom prst="rect">
            <a:avLst/>
          </a:prstGeom>
          <a:solidFill>
            <a:srgbClr val="63C37B"/>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None/>
            </a:pPr>
            <a:endParaRPr sz="500" i="0" u="none" strike="noStrike" cap="none">
              <a:solidFill>
                <a:schemeClr val="lt1"/>
              </a:solidFill>
              <a:latin typeface="Lato Light"/>
              <a:ea typeface="Lato Light"/>
              <a:cs typeface="Lato Light"/>
              <a:sym typeface="Lato Light"/>
            </a:endParaRPr>
          </a:p>
        </p:txBody>
      </p:sp>
      <p:sp>
        <p:nvSpPr>
          <p:cNvPr id="387" name="Google Shape;387;g2c82af9f06f_3_1258"/>
          <p:cNvSpPr txBox="1"/>
          <p:nvPr/>
        </p:nvSpPr>
        <p:spPr>
          <a:xfrm>
            <a:off x="4626074" y="2702744"/>
            <a:ext cx="1123562" cy="203595"/>
          </a:xfrm>
          <a:prstGeom prst="rect">
            <a:avLst/>
          </a:prstGeom>
          <a:noFill/>
          <a:ln>
            <a:noFill/>
          </a:ln>
        </p:spPr>
        <p:txBody>
          <a:bodyPr spcFirstLastPara="1" wrap="square" lIns="19050" tIns="19050" rIns="19050" bIns="19050" anchor="t" anchorCtr="0">
            <a:noAutofit/>
          </a:bodyPr>
          <a:lstStyle/>
          <a:p>
            <a:pPr marL="0" marR="0" lvl="0" indent="0" algn="l" rtl="0">
              <a:lnSpc>
                <a:spcPct val="100000"/>
              </a:lnSpc>
              <a:spcBef>
                <a:spcPts val="0"/>
              </a:spcBef>
              <a:spcAft>
                <a:spcPts val="0"/>
              </a:spcAft>
              <a:buClr>
                <a:srgbClr val="030E2F"/>
              </a:buClr>
              <a:buSzPts val="1500"/>
              <a:buFont typeface="Arial"/>
              <a:buNone/>
            </a:pPr>
            <a:r>
              <a:rPr lang="fr" sz="1500" i="0" u="none" strike="noStrike" cap="none" dirty="0">
                <a:solidFill>
                  <a:srgbClr val="030E2F"/>
                </a:solidFill>
                <a:latin typeface="+mn-lt"/>
                <a:ea typeface="Lato"/>
                <a:cs typeface="Lato"/>
                <a:sym typeface="Lato"/>
              </a:rPr>
              <a:t>10.202</a:t>
            </a:r>
            <a:r>
              <a:rPr lang="fr" sz="1500" dirty="0">
                <a:solidFill>
                  <a:srgbClr val="030E2F"/>
                </a:solidFill>
                <a:latin typeface="+mn-lt"/>
                <a:ea typeface="Lato"/>
                <a:cs typeface="Lato"/>
                <a:sym typeface="Lato"/>
              </a:rPr>
              <a:t>4</a:t>
            </a:r>
            <a:endParaRPr sz="500" i="0" u="none" strike="noStrike" cap="none" dirty="0">
              <a:solidFill>
                <a:srgbClr val="000000"/>
              </a:solidFill>
              <a:latin typeface="+mn-lt"/>
              <a:ea typeface="Lato"/>
              <a:cs typeface="Lato"/>
              <a:sym typeface="Lato"/>
            </a:endParaRPr>
          </a:p>
        </p:txBody>
      </p:sp>
      <p:sp>
        <p:nvSpPr>
          <p:cNvPr id="9" name="Titre 1">
            <a:extLst>
              <a:ext uri="{FF2B5EF4-FFF2-40B4-BE49-F238E27FC236}">
                <a16:creationId xmlns:a16="http://schemas.microsoft.com/office/drawing/2014/main" id="{43E81353-C00C-2BB2-ECA2-1F70EA4C56A1}"/>
              </a:ext>
            </a:extLst>
          </p:cNvPr>
          <p:cNvSpPr>
            <a:spLocks noGrp="1"/>
          </p:cNvSpPr>
          <p:nvPr>
            <p:ph type="title"/>
          </p:nvPr>
        </p:nvSpPr>
        <p:spPr>
          <a:xfrm>
            <a:off x="311700" y="445025"/>
            <a:ext cx="6178310" cy="572700"/>
          </a:xfrm>
        </p:spPr>
        <p:txBody>
          <a:bodyPr>
            <a:normAutofit/>
          </a:bodyPr>
          <a:lstStyle/>
          <a:p>
            <a:pPr marL="0" marR="0" lvl="0" indent="0" algn="l" rtl="0">
              <a:lnSpc>
                <a:spcPct val="100000"/>
              </a:lnSpc>
              <a:spcBef>
                <a:spcPts val="0"/>
              </a:spcBef>
              <a:spcAft>
                <a:spcPts val="0"/>
              </a:spcAft>
              <a:buClr>
                <a:srgbClr val="000000"/>
              </a:buClr>
              <a:buSzPts val="2400"/>
              <a:buFont typeface="Arial"/>
              <a:buNone/>
            </a:pPr>
            <a:r>
              <a:rPr lang="fr-FR" sz="2800" dirty="0">
                <a:solidFill>
                  <a:srgbClr val="030E2F"/>
                </a:solidFill>
                <a:latin typeface="+mj-lt"/>
                <a:ea typeface="Lato"/>
                <a:cs typeface="Lato"/>
                <a:sym typeface="Lato"/>
              </a:rPr>
              <a:t>Etapes du sponsoring</a:t>
            </a:r>
            <a:endParaRPr lang="fr-FR" sz="2800" b="0" i="0" u="none" strike="noStrike" cap="none" dirty="0">
              <a:solidFill>
                <a:srgbClr val="030E2F"/>
              </a:solidFill>
              <a:latin typeface="+mj-lt"/>
              <a:ea typeface="Lato"/>
              <a:cs typeface="Lato"/>
              <a:sym typeface="Lato"/>
            </a:endParaRPr>
          </a:p>
        </p:txBody>
      </p:sp>
    </p:spTree>
    <p:extLst>
      <p:ext uri="{BB962C8B-B14F-4D97-AF65-F5344CB8AC3E}">
        <p14:creationId xmlns:p14="http://schemas.microsoft.com/office/powerpoint/2010/main" val="2956579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39C103-7E4C-20D3-EDB0-5A7B1732AEDC}"/>
              </a:ext>
            </a:extLst>
          </p:cNvPr>
          <p:cNvSpPr>
            <a:spLocks noGrp="1"/>
          </p:cNvSpPr>
          <p:nvPr>
            <p:ph type="title"/>
          </p:nvPr>
        </p:nvSpPr>
        <p:spPr/>
        <p:txBody>
          <a:bodyPr>
            <a:normAutofit/>
          </a:bodyPr>
          <a:lstStyle/>
          <a:p>
            <a:r>
              <a:rPr lang="fr-FR" dirty="0"/>
              <a:t>CONTACTEZ-NOUS</a:t>
            </a:r>
          </a:p>
        </p:txBody>
      </p:sp>
      <p:sp>
        <p:nvSpPr>
          <p:cNvPr id="3" name="Google Shape;500;g2c82af9f06f_3_1155">
            <a:extLst>
              <a:ext uri="{FF2B5EF4-FFF2-40B4-BE49-F238E27FC236}">
                <a16:creationId xmlns:a16="http://schemas.microsoft.com/office/drawing/2014/main" id="{EE87713A-37C4-7BA5-D612-99AF665E50F2}"/>
              </a:ext>
            </a:extLst>
          </p:cNvPr>
          <p:cNvSpPr txBox="1"/>
          <p:nvPr/>
        </p:nvSpPr>
        <p:spPr>
          <a:xfrm>
            <a:off x="1649550" y="3170250"/>
            <a:ext cx="5876700" cy="1180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fr" dirty="0">
                <a:solidFill>
                  <a:srgbClr val="030E2F"/>
                </a:solidFill>
                <a:latin typeface="+mn-lt"/>
                <a:ea typeface="Lato Light"/>
                <a:cs typeface="Lato Light"/>
                <a:sym typeface="Lato Light"/>
              </a:rPr>
              <a:t>adresse email</a:t>
            </a:r>
            <a:endParaRPr dirty="0">
              <a:solidFill>
                <a:srgbClr val="030E2F"/>
              </a:solidFill>
              <a:latin typeface="+mn-lt"/>
              <a:ea typeface="Lato Light"/>
              <a:cs typeface="Lato Light"/>
              <a:sym typeface="Lato Light"/>
            </a:endParaRPr>
          </a:p>
          <a:p>
            <a:pPr marL="0" lvl="0" indent="0" algn="ctr" rtl="0">
              <a:lnSpc>
                <a:spcPct val="115000"/>
              </a:lnSpc>
              <a:spcBef>
                <a:spcPts val="0"/>
              </a:spcBef>
              <a:spcAft>
                <a:spcPts val="0"/>
              </a:spcAft>
              <a:buClr>
                <a:schemeClr val="dk1"/>
              </a:buClr>
              <a:buSzPts val="1100"/>
              <a:buFont typeface="Arial"/>
              <a:buNone/>
            </a:pPr>
            <a:r>
              <a:rPr lang="fr" dirty="0">
                <a:solidFill>
                  <a:srgbClr val="030E2F"/>
                </a:solidFill>
                <a:latin typeface="+mn-lt"/>
                <a:ea typeface="Lato Light"/>
                <a:cs typeface="Lato Light"/>
                <a:sym typeface="Lato Light"/>
              </a:rPr>
              <a:t>numéro de téléphone</a:t>
            </a:r>
            <a:endParaRPr dirty="0">
              <a:solidFill>
                <a:srgbClr val="030E2F"/>
              </a:solidFill>
              <a:latin typeface="+mn-lt"/>
              <a:ea typeface="Lato Light"/>
              <a:cs typeface="Lato Light"/>
              <a:sym typeface="Lato Light"/>
            </a:endParaRPr>
          </a:p>
          <a:p>
            <a:pPr marL="0" lvl="0" indent="0" algn="ctr" rtl="0">
              <a:lnSpc>
                <a:spcPct val="115000"/>
              </a:lnSpc>
              <a:spcBef>
                <a:spcPts val="0"/>
              </a:spcBef>
              <a:spcAft>
                <a:spcPts val="0"/>
              </a:spcAft>
              <a:buClr>
                <a:schemeClr val="dk1"/>
              </a:buClr>
              <a:buSzPts val="1100"/>
              <a:buFont typeface="Arial"/>
              <a:buNone/>
            </a:pPr>
            <a:r>
              <a:rPr lang="fr" dirty="0">
                <a:solidFill>
                  <a:srgbClr val="030E2F"/>
                </a:solidFill>
                <a:latin typeface="+mn-lt"/>
                <a:ea typeface="Lato Light"/>
                <a:cs typeface="Lato Light"/>
                <a:sym typeface="Lato Light"/>
              </a:rPr>
              <a:t>site web</a:t>
            </a:r>
            <a:endParaRPr dirty="0">
              <a:solidFill>
                <a:srgbClr val="030E2F"/>
              </a:solidFill>
              <a:latin typeface="+mn-lt"/>
              <a:ea typeface="Lato Light"/>
              <a:cs typeface="Lato Light"/>
              <a:sym typeface="Lato Light"/>
            </a:endParaRPr>
          </a:p>
          <a:p>
            <a:pPr marL="0" lvl="0" indent="0" algn="ctr" rtl="0">
              <a:lnSpc>
                <a:spcPct val="115000"/>
              </a:lnSpc>
              <a:spcBef>
                <a:spcPts val="0"/>
              </a:spcBef>
              <a:spcAft>
                <a:spcPts val="0"/>
              </a:spcAft>
              <a:buClr>
                <a:schemeClr val="dk1"/>
              </a:buClr>
              <a:buSzPts val="1100"/>
              <a:buFont typeface="Arial"/>
              <a:buNone/>
            </a:pPr>
            <a:r>
              <a:rPr lang="fr" dirty="0">
                <a:solidFill>
                  <a:srgbClr val="030E2F"/>
                </a:solidFill>
                <a:latin typeface="+mn-lt"/>
                <a:ea typeface="Lato Light"/>
                <a:cs typeface="Lato Light"/>
                <a:sym typeface="Lato Light"/>
              </a:rPr>
              <a:t>réseaux sociaux</a:t>
            </a:r>
            <a:endParaRPr dirty="0">
              <a:solidFill>
                <a:srgbClr val="030E2F"/>
              </a:solidFill>
              <a:latin typeface="+mn-lt"/>
              <a:ea typeface="Lato Light"/>
              <a:cs typeface="Lato Light"/>
              <a:sym typeface="Lato Light"/>
            </a:endParaRPr>
          </a:p>
        </p:txBody>
      </p:sp>
    </p:spTree>
    <p:extLst>
      <p:ext uri="{BB962C8B-B14F-4D97-AF65-F5344CB8AC3E}">
        <p14:creationId xmlns:p14="http://schemas.microsoft.com/office/powerpoint/2010/main" val="1100809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g2c82af9f06f_3_1131"/>
          <p:cNvPicPr preferRelativeResize="0"/>
          <p:nvPr/>
        </p:nvPicPr>
        <p:blipFill>
          <a:blip r:embed="rId3">
            <a:alphaModFix/>
          </a:blip>
          <a:stretch>
            <a:fillRect/>
          </a:stretch>
        </p:blipFill>
        <p:spPr>
          <a:xfrm>
            <a:off x="0" y="0"/>
            <a:ext cx="9144000" cy="1981200"/>
          </a:xfrm>
          <a:prstGeom prst="rect">
            <a:avLst/>
          </a:prstGeom>
          <a:noFill/>
          <a:ln>
            <a:noFill/>
          </a:ln>
        </p:spPr>
      </p:pic>
      <p:pic>
        <p:nvPicPr>
          <p:cNvPr id="506" name="Google Shape;506;g2c82af9f06f_3_1131"/>
          <p:cNvPicPr preferRelativeResize="0"/>
          <p:nvPr/>
        </p:nvPicPr>
        <p:blipFill>
          <a:blip r:embed="rId4">
            <a:alphaModFix/>
          </a:blip>
          <a:stretch>
            <a:fillRect/>
          </a:stretch>
        </p:blipFill>
        <p:spPr>
          <a:xfrm>
            <a:off x="3216913" y="518525"/>
            <a:ext cx="2710175" cy="370050"/>
          </a:xfrm>
          <a:prstGeom prst="rect">
            <a:avLst/>
          </a:prstGeom>
          <a:noFill/>
          <a:ln>
            <a:noFill/>
          </a:ln>
        </p:spPr>
      </p:pic>
      <p:sp>
        <p:nvSpPr>
          <p:cNvPr id="507" name="Google Shape;507;g2c82af9f06f_3_1131"/>
          <p:cNvSpPr txBox="1"/>
          <p:nvPr/>
        </p:nvSpPr>
        <p:spPr>
          <a:xfrm>
            <a:off x="2738550" y="1243000"/>
            <a:ext cx="3666900" cy="1180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fr" dirty="0">
                <a:solidFill>
                  <a:srgbClr val="7BC082"/>
                </a:solidFill>
                <a:latin typeface="+mn-lt"/>
                <a:ea typeface="Lato"/>
                <a:cs typeface="Lato"/>
                <a:sym typeface="Lato"/>
              </a:rPr>
              <a:t>Merci d’avoir utilisé ce dossier-type !</a:t>
            </a:r>
            <a:endParaRPr dirty="0">
              <a:solidFill>
                <a:srgbClr val="7BC082"/>
              </a:solidFill>
              <a:latin typeface="+mn-lt"/>
              <a:ea typeface="Lato"/>
              <a:cs typeface="Lato"/>
              <a:sym typeface="Lato"/>
            </a:endParaRPr>
          </a:p>
          <a:p>
            <a:pPr marL="0" lvl="0" indent="0" algn="ctr" rtl="0">
              <a:lnSpc>
                <a:spcPct val="115000"/>
              </a:lnSpc>
              <a:spcBef>
                <a:spcPts val="0"/>
              </a:spcBef>
              <a:spcAft>
                <a:spcPts val="0"/>
              </a:spcAft>
              <a:buClr>
                <a:schemeClr val="dk1"/>
              </a:buClr>
              <a:buSzPts val="1100"/>
              <a:buFont typeface="Arial"/>
              <a:buNone/>
            </a:pPr>
            <a:r>
              <a:rPr lang="fr" dirty="0">
                <a:solidFill>
                  <a:srgbClr val="7BC082"/>
                </a:solidFill>
                <a:latin typeface="+mn-lt"/>
                <a:ea typeface="Lato"/>
                <a:cs typeface="Lato"/>
                <a:sym typeface="Lato"/>
              </a:rPr>
              <a:t>Nous espérons qu’il vous sera utile.</a:t>
            </a:r>
            <a:endParaRPr b="1" dirty="0">
              <a:solidFill>
                <a:srgbClr val="7BC082"/>
              </a:solidFill>
              <a:latin typeface="+mn-lt"/>
              <a:ea typeface="Lato"/>
              <a:cs typeface="Lato"/>
              <a:sym typeface="Lato"/>
            </a:endParaRPr>
          </a:p>
          <a:p>
            <a:pPr marL="0" lvl="0" indent="0" algn="ctr" rtl="0">
              <a:lnSpc>
                <a:spcPct val="115000"/>
              </a:lnSpc>
              <a:spcBef>
                <a:spcPts val="0"/>
              </a:spcBef>
              <a:spcAft>
                <a:spcPts val="0"/>
              </a:spcAft>
              <a:buClr>
                <a:schemeClr val="dk1"/>
              </a:buClr>
              <a:buSzPts val="1100"/>
              <a:buFont typeface="Arial"/>
              <a:buNone/>
            </a:pPr>
            <a:endParaRPr b="1" dirty="0">
              <a:solidFill>
                <a:srgbClr val="030E2F"/>
              </a:solidFill>
              <a:latin typeface="Lato"/>
              <a:ea typeface="Lato"/>
              <a:cs typeface="Lato"/>
              <a:sym typeface="Lato"/>
            </a:endParaRPr>
          </a:p>
          <a:p>
            <a:pPr marL="0" lvl="0" indent="0" algn="ctr" rtl="0">
              <a:lnSpc>
                <a:spcPct val="115000"/>
              </a:lnSpc>
              <a:spcBef>
                <a:spcPts val="0"/>
              </a:spcBef>
              <a:spcAft>
                <a:spcPts val="0"/>
              </a:spcAft>
              <a:buClr>
                <a:schemeClr val="dk1"/>
              </a:buClr>
              <a:buSzPts val="1100"/>
              <a:buFont typeface="Arial"/>
              <a:buNone/>
            </a:pPr>
            <a:endParaRPr b="1" dirty="0">
              <a:solidFill>
                <a:srgbClr val="030E2F"/>
              </a:solidFill>
              <a:latin typeface="Lato"/>
              <a:ea typeface="Lato"/>
              <a:cs typeface="Lato"/>
              <a:sym typeface="Lato"/>
            </a:endParaRPr>
          </a:p>
        </p:txBody>
      </p:sp>
      <p:sp>
        <p:nvSpPr>
          <p:cNvPr id="508" name="Google Shape;508;g2c82af9f06f_3_1131"/>
          <p:cNvSpPr txBox="1"/>
          <p:nvPr/>
        </p:nvSpPr>
        <p:spPr>
          <a:xfrm>
            <a:off x="2738550" y="1966600"/>
            <a:ext cx="3666900" cy="1180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fr" dirty="0">
                <a:solidFill>
                  <a:srgbClr val="030E2F"/>
                </a:solidFill>
                <a:latin typeface="+mn-lt"/>
                <a:ea typeface="Lato"/>
                <a:cs typeface="Lato"/>
                <a:sym typeface="Lato"/>
              </a:rPr>
              <a:t>Un logiciel en ligne qui vous permet de mettre en avant vos sponsors ? </a:t>
            </a:r>
            <a:endParaRPr dirty="0">
              <a:solidFill>
                <a:srgbClr val="030E2F"/>
              </a:solidFill>
              <a:latin typeface="+mn-lt"/>
              <a:ea typeface="Lato"/>
              <a:cs typeface="Lato"/>
              <a:sym typeface="Lato"/>
            </a:endParaRPr>
          </a:p>
          <a:p>
            <a:pPr marL="0" lvl="0" indent="0" algn="ctr" rtl="0">
              <a:lnSpc>
                <a:spcPct val="115000"/>
              </a:lnSpc>
              <a:spcBef>
                <a:spcPts val="0"/>
              </a:spcBef>
              <a:spcAft>
                <a:spcPts val="0"/>
              </a:spcAft>
              <a:buClr>
                <a:schemeClr val="dk1"/>
              </a:buClr>
              <a:buSzPts val="1100"/>
              <a:buFont typeface="Arial"/>
              <a:buNone/>
            </a:pPr>
            <a:r>
              <a:rPr lang="fr" dirty="0">
                <a:solidFill>
                  <a:srgbClr val="030E2F"/>
                </a:solidFill>
                <a:latin typeface="+mn-lt"/>
                <a:ea typeface="Lato"/>
                <a:cs typeface="Lato"/>
                <a:sym typeface="Lato"/>
              </a:rPr>
              <a:t>C’est </a:t>
            </a:r>
            <a:r>
              <a:rPr lang="fr" dirty="0" err="1">
                <a:solidFill>
                  <a:srgbClr val="030E2F"/>
                </a:solidFill>
                <a:latin typeface="+mn-lt"/>
                <a:ea typeface="Lato"/>
                <a:cs typeface="Lato"/>
                <a:sym typeface="Lato"/>
              </a:rPr>
              <a:t>SportEasy</a:t>
            </a:r>
            <a:r>
              <a:rPr lang="fr" dirty="0">
                <a:solidFill>
                  <a:srgbClr val="030E2F"/>
                </a:solidFill>
                <a:latin typeface="+mn-lt"/>
                <a:ea typeface="Lato"/>
                <a:cs typeface="Lato"/>
                <a:sym typeface="Lato"/>
              </a:rPr>
              <a:t> Club !</a:t>
            </a:r>
            <a:endParaRPr dirty="0">
              <a:solidFill>
                <a:srgbClr val="030E2F"/>
              </a:solidFill>
              <a:latin typeface="+mn-lt"/>
              <a:ea typeface="Lato"/>
              <a:cs typeface="Lato"/>
              <a:sym typeface="Lato"/>
            </a:endParaRPr>
          </a:p>
          <a:p>
            <a:pPr marL="0" lvl="0" indent="0" algn="ctr" rtl="0">
              <a:lnSpc>
                <a:spcPct val="115000"/>
              </a:lnSpc>
              <a:spcBef>
                <a:spcPts val="0"/>
              </a:spcBef>
              <a:spcAft>
                <a:spcPts val="0"/>
              </a:spcAft>
              <a:buClr>
                <a:schemeClr val="dk1"/>
              </a:buClr>
              <a:buSzPts val="1100"/>
              <a:buFont typeface="Arial"/>
              <a:buNone/>
            </a:pPr>
            <a:endParaRPr b="1" dirty="0">
              <a:solidFill>
                <a:srgbClr val="030E2F"/>
              </a:solidFill>
              <a:latin typeface="Lato"/>
              <a:ea typeface="Lato"/>
              <a:cs typeface="Lato"/>
              <a:sym typeface="Lato"/>
            </a:endParaRPr>
          </a:p>
          <a:p>
            <a:pPr marL="0" lvl="0" indent="0" algn="ctr" rtl="0">
              <a:lnSpc>
                <a:spcPct val="115000"/>
              </a:lnSpc>
              <a:spcBef>
                <a:spcPts val="0"/>
              </a:spcBef>
              <a:spcAft>
                <a:spcPts val="0"/>
              </a:spcAft>
              <a:buClr>
                <a:schemeClr val="dk1"/>
              </a:buClr>
              <a:buSzPts val="1100"/>
              <a:buFont typeface="Arial"/>
              <a:buNone/>
            </a:pPr>
            <a:endParaRPr b="1" dirty="0">
              <a:solidFill>
                <a:srgbClr val="030E2F"/>
              </a:solidFill>
              <a:latin typeface="Lato"/>
              <a:ea typeface="Lato"/>
              <a:cs typeface="Lato"/>
              <a:sym typeface="Lato"/>
            </a:endParaRPr>
          </a:p>
        </p:txBody>
      </p:sp>
      <p:pic>
        <p:nvPicPr>
          <p:cNvPr id="509" name="Google Shape;509;g2c82af9f06f_3_1131"/>
          <p:cNvPicPr preferRelativeResize="0"/>
          <p:nvPr/>
        </p:nvPicPr>
        <p:blipFill>
          <a:blip r:embed="rId5">
            <a:alphaModFix/>
          </a:blip>
          <a:stretch>
            <a:fillRect/>
          </a:stretch>
        </p:blipFill>
        <p:spPr>
          <a:xfrm>
            <a:off x="2780575" y="2918800"/>
            <a:ext cx="3582850" cy="1568500"/>
          </a:xfrm>
          <a:prstGeom prst="rect">
            <a:avLst/>
          </a:prstGeom>
          <a:noFill/>
          <a:ln>
            <a:noFill/>
          </a:ln>
        </p:spPr>
      </p:pic>
      <p:pic>
        <p:nvPicPr>
          <p:cNvPr id="510" name="Google Shape;510;g2c82af9f06f_3_1131"/>
          <p:cNvPicPr preferRelativeResize="0"/>
          <p:nvPr/>
        </p:nvPicPr>
        <p:blipFill>
          <a:blip r:embed="rId6">
            <a:alphaModFix/>
          </a:blip>
          <a:stretch>
            <a:fillRect/>
          </a:stretch>
        </p:blipFill>
        <p:spPr>
          <a:xfrm>
            <a:off x="-553525" y="-599825"/>
            <a:ext cx="2433750" cy="2442290"/>
          </a:xfrm>
          <a:prstGeom prst="rect">
            <a:avLst/>
          </a:prstGeom>
          <a:noFill/>
          <a:ln>
            <a:noFill/>
          </a:ln>
        </p:spPr>
      </p:pic>
      <p:sp>
        <p:nvSpPr>
          <p:cNvPr id="511" name="Google Shape;511;g2c82af9f06f_3_1131"/>
          <p:cNvSpPr/>
          <p:nvPr/>
        </p:nvSpPr>
        <p:spPr>
          <a:xfrm>
            <a:off x="3847200" y="4487300"/>
            <a:ext cx="1449600" cy="414000"/>
          </a:xfrm>
          <a:prstGeom prst="roundRect">
            <a:avLst>
              <a:gd name="adj" fmla="val 16667"/>
            </a:avLst>
          </a:prstGeom>
          <a:solidFill>
            <a:srgbClr val="7BC082"/>
          </a:solidFill>
          <a:ln w="9525" cap="flat" cmpd="sng">
            <a:solidFill>
              <a:srgbClr val="7BC0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u="sng" dirty="0">
                <a:solidFill>
                  <a:srgbClr val="030E2F"/>
                </a:solidFill>
                <a:latin typeface="+mn-lt"/>
                <a:ea typeface="Lato"/>
                <a:cs typeface="Lato"/>
                <a:sym typeface="Lato"/>
                <a:hlinkClick r:id="rId7"/>
              </a:rPr>
              <a:t>Découvrir</a:t>
            </a:r>
            <a:endParaRPr dirty="0">
              <a:solidFill>
                <a:srgbClr val="030E2F"/>
              </a:solidFill>
              <a:latin typeface="+mn-lt"/>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2c82af9f06f_1_0"/>
          <p:cNvSpPr/>
          <p:nvPr/>
        </p:nvSpPr>
        <p:spPr>
          <a:xfrm>
            <a:off x="3077250" y="329900"/>
            <a:ext cx="6066750" cy="825000"/>
          </a:xfrm>
          <a:prstGeom prst="rect">
            <a:avLst/>
          </a:prstGeom>
          <a:solidFill>
            <a:srgbClr val="7BC0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0" i="0" u="none" strike="noStrike" cap="none">
              <a:solidFill>
                <a:schemeClr val="lt1"/>
              </a:solidFill>
              <a:latin typeface="Lato"/>
              <a:ea typeface="Lato"/>
              <a:cs typeface="Lato"/>
              <a:sym typeface="Lato"/>
            </a:endParaRPr>
          </a:p>
        </p:txBody>
      </p:sp>
      <p:sp>
        <p:nvSpPr>
          <p:cNvPr id="119" name="Google Shape;119;g2c82af9f06f_1_0"/>
          <p:cNvSpPr/>
          <p:nvPr/>
        </p:nvSpPr>
        <p:spPr>
          <a:xfrm rot="10800000" flipH="1">
            <a:off x="0" y="0"/>
            <a:ext cx="2356064" cy="5143500"/>
          </a:xfrm>
          <a:prstGeom prst="rect">
            <a:avLst/>
          </a:prstGeom>
          <a:solidFill>
            <a:srgbClr val="DADF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30E2F"/>
              </a:solidFill>
              <a:latin typeface="Arial"/>
              <a:ea typeface="Arial"/>
              <a:cs typeface="Arial"/>
              <a:sym typeface="Arial"/>
            </a:endParaRPr>
          </a:p>
        </p:txBody>
      </p:sp>
      <p:sp>
        <p:nvSpPr>
          <p:cNvPr id="120" name="Google Shape;120;g2c82af9f06f_1_0"/>
          <p:cNvSpPr txBox="1"/>
          <p:nvPr/>
        </p:nvSpPr>
        <p:spPr>
          <a:xfrm>
            <a:off x="-1" y="359511"/>
            <a:ext cx="2356064" cy="677078"/>
          </a:xfrm>
          <a:prstGeom prst="rect">
            <a:avLst/>
          </a:prstGeom>
          <a:noFill/>
          <a:ln>
            <a:noFill/>
          </a:ln>
        </p:spPr>
        <p:txBody>
          <a:bodyPr spcFirstLastPara="1" wrap="square" lIns="91425" tIns="91425" rIns="91425" bIns="91425" anchor="t" anchorCtr="0">
            <a:spAutoFit/>
          </a:bodyPr>
          <a:lstStyle/>
          <a:p>
            <a:pPr marL="0" marR="0" lvl="0" indent="0" rtl="0">
              <a:lnSpc>
                <a:spcPct val="80000"/>
              </a:lnSpc>
              <a:spcBef>
                <a:spcPts val="0"/>
              </a:spcBef>
              <a:spcAft>
                <a:spcPts val="0"/>
              </a:spcAft>
              <a:buClr>
                <a:srgbClr val="000000"/>
              </a:buClr>
              <a:buSzPts val="10200"/>
              <a:buFont typeface="Arial"/>
              <a:buNone/>
            </a:pPr>
            <a:r>
              <a:rPr lang="fr" sz="4000" b="1" i="0" u="none" strike="noStrike" cap="none" dirty="0">
                <a:solidFill>
                  <a:srgbClr val="030F2D"/>
                </a:solidFill>
                <a:latin typeface="+mn-lt"/>
                <a:ea typeface="Lato"/>
                <a:cs typeface="Lato"/>
                <a:sym typeface="Lato"/>
              </a:rPr>
              <a:t>Sommaire</a:t>
            </a:r>
            <a:endParaRPr sz="4000" b="1" i="0" u="none" strike="noStrike" cap="none" dirty="0">
              <a:solidFill>
                <a:srgbClr val="030F2D"/>
              </a:solidFill>
              <a:latin typeface="+mn-lt"/>
              <a:ea typeface="Lato"/>
              <a:cs typeface="Lato"/>
              <a:sym typeface="Lato"/>
            </a:endParaRPr>
          </a:p>
        </p:txBody>
      </p:sp>
      <p:sp>
        <p:nvSpPr>
          <p:cNvPr id="121" name="Google Shape;121;g2c82af9f06f_1_0"/>
          <p:cNvSpPr txBox="1"/>
          <p:nvPr/>
        </p:nvSpPr>
        <p:spPr>
          <a:xfrm>
            <a:off x="3108700" y="421000"/>
            <a:ext cx="5088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80000"/>
              </a:lnSpc>
              <a:spcBef>
                <a:spcPts val="0"/>
              </a:spcBef>
              <a:spcAft>
                <a:spcPts val="0"/>
              </a:spcAft>
              <a:buClr>
                <a:srgbClr val="000000"/>
              </a:buClr>
              <a:buSzPts val="4300"/>
              <a:buFont typeface="Arial"/>
              <a:buNone/>
            </a:pPr>
            <a:r>
              <a:rPr lang="fr" sz="3000" dirty="0">
                <a:solidFill>
                  <a:schemeClr val="lt1"/>
                </a:solidFill>
                <a:latin typeface="+mn-lt"/>
                <a:ea typeface="Lato"/>
                <a:cs typeface="Lato"/>
                <a:sym typeface="Lato"/>
              </a:rPr>
              <a:t>1/ Notre club</a:t>
            </a:r>
            <a:endParaRPr sz="3000" i="0" u="none" strike="noStrike" cap="none" dirty="0">
              <a:solidFill>
                <a:schemeClr val="lt1"/>
              </a:solidFill>
              <a:latin typeface="+mn-lt"/>
              <a:ea typeface="Lato"/>
              <a:cs typeface="Lato"/>
              <a:sym typeface="Lato"/>
            </a:endParaRPr>
          </a:p>
        </p:txBody>
      </p:sp>
      <p:sp>
        <p:nvSpPr>
          <p:cNvPr id="122" name="Google Shape;122;g2c82af9f06f_1_0"/>
          <p:cNvSpPr/>
          <p:nvPr/>
        </p:nvSpPr>
        <p:spPr>
          <a:xfrm>
            <a:off x="3077250" y="1362525"/>
            <a:ext cx="6066750" cy="825000"/>
          </a:xfrm>
          <a:prstGeom prst="rect">
            <a:avLst/>
          </a:prstGeom>
          <a:solidFill>
            <a:srgbClr val="7BC0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0" i="0" u="none" strike="noStrike" cap="none">
              <a:solidFill>
                <a:schemeClr val="lt1"/>
              </a:solidFill>
              <a:latin typeface="Lato"/>
              <a:ea typeface="Lato"/>
              <a:cs typeface="Lato"/>
              <a:sym typeface="Lato"/>
            </a:endParaRPr>
          </a:p>
        </p:txBody>
      </p:sp>
      <p:sp>
        <p:nvSpPr>
          <p:cNvPr id="123" name="Google Shape;123;g2c82af9f06f_1_0"/>
          <p:cNvSpPr txBox="1"/>
          <p:nvPr/>
        </p:nvSpPr>
        <p:spPr>
          <a:xfrm>
            <a:off x="3084775" y="1529825"/>
            <a:ext cx="8212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80000"/>
              </a:lnSpc>
              <a:spcBef>
                <a:spcPts val="0"/>
              </a:spcBef>
              <a:spcAft>
                <a:spcPts val="0"/>
              </a:spcAft>
              <a:buClr>
                <a:srgbClr val="000000"/>
              </a:buClr>
              <a:buSzPts val="4300"/>
              <a:buFont typeface="Arial"/>
              <a:buNone/>
            </a:pPr>
            <a:r>
              <a:rPr lang="fr" sz="3000">
                <a:solidFill>
                  <a:schemeClr val="lt1"/>
                </a:solidFill>
                <a:latin typeface="+mn-lt"/>
                <a:ea typeface="Lato"/>
                <a:cs typeface="Lato"/>
                <a:sym typeface="Lato"/>
              </a:rPr>
              <a:t>2/ Nos projets et besoins financiers</a:t>
            </a:r>
            <a:endParaRPr sz="3000" i="0" u="none" strike="noStrike" cap="none">
              <a:solidFill>
                <a:schemeClr val="lt1"/>
              </a:solidFill>
              <a:latin typeface="+mn-lt"/>
              <a:ea typeface="Lato"/>
              <a:cs typeface="Lato"/>
              <a:sym typeface="Lato"/>
            </a:endParaRPr>
          </a:p>
        </p:txBody>
      </p:sp>
      <p:sp>
        <p:nvSpPr>
          <p:cNvPr id="124" name="Google Shape;124;g2c82af9f06f_1_0"/>
          <p:cNvSpPr/>
          <p:nvPr/>
        </p:nvSpPr>
        <p:spPr>
          <a:xfrm>
            <a:off x="3077250" y="2387300"/>
            <a:ext cx="6066750" cy="825000"/>
          </a:xfrm>
          <a:prstGeom prst="rect">
            <a:avLst/>
          </a:prstGeom>
          <a:solidFill>
            <a:srgbClr val="7BC0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0" i="0" u="none" strike="noStrike" cap="none">
              <a:solidFill>
                <a:schemeClr val="lt1"/>
              </a:solidFill>
              <a:latin typeface="Lato"/>
              <a:ea typeface="Lato"/>
              <a:cs typeface="Lato"/>
              <a:sym typeface="Lato"/>
            </a:endParaRPr>
          </a:p>
        </p:txBody>
      </p:sp>
      <p:sp>
        <p:nvSpPr>
          <p:cNvPr id="125" name="Google Shape;125;g2c82af9f06f_1_0"/>
          <p:cNvSpPr txBox="1"/>
          <p:nvPr/>
        </p:nvSpPr>
        <p:spPr>
          <a:xfrm>
            <a:off x="3108700" y="2478400"/>
            <a:ext cx="6476700" cy="554100"/>
          </a:xfrm>
          <a:prstGeom prst="rect">
            <a:avLst/>
          </a:prstGeom>
          <a:noFill/>
          <a:ln>
            <a:noFill/>
          </a:ln>
        </p:spPr>
        <p:txBody>
          <a:bodyPr spcFirstLastPara="1" wrap="square" lIns="91425" tIns="91425" rIns="91425" bIns="91425" anchor="t" anchorCtr="0">
            <a:spAutoFit/>
          </a:bodyPr>
          <a:lstStyle/>
          <a:p>
            <a:pPr marL="0" marR="0" lvl="0" indent="0" algn="l" rtl="0">
              <a:lnSpc>
                <a:spcPct val="80000"/>
              </a:lnSpc>
              <a:spcBef>
                <a:spcPts val="0"/>
              </a:spcBef>
              <a:spcAft>
                <a:spcPts val="0"/>
              </a:spcAft>
              <a:buClr>
                <a:srgbClr val="000000"/>
              </a:buClr>
              <a:buSzPts val="4300"/>
              <a:buFont typeface="Arial"/>
              <a:buNone/>
            </a:pPr>
            <a:r>
              <a:rPr lang="fr" sz="3000" dirty="0">
                <a:solidFill>
                  <a:schemeClr val="lt1"/>
                </a:solidFill>
                <a:latin typeface="+mn-lt"/>
                <a:ea typeface="Lato"/>
                <a:cs typeface="Lato"/>
                <a:sym typeface="Lato"/>
              </a:rPr>
              <a:t>3/ Pourquoi nous sponsoriser </a:t>
            </a:r>
            <a:endParaRPr sz="3000" i="0" u="none" strike="noStrike" cap="none" dirty="0">
              <a:solidFill>
                <a:schemeClr val="lt1"/>
              </a:solidFill>
              <a:latin typeface="+mn-lt"/>
              <a:ea typeface="Lato"/>
              <a:cs typeface="Lato"/>
              <a:sym typeface="Lato"/>
            </a:endParaRPr>
          </a:p>
        </p:txBody>
      </p:sp>
      <p:sp>
        <p:nvSpPr>
          <p:cNvPr id="126" name="Google Shape;126;g2c82af9f06f_1_0"/>
          <p:cNvSpPr/>
          <p:nvPr/>
        </p:nvSpPr>
        <p:spPr>
          <a:xfrm>
            <a:off x="3077250" y="3419925"/>
            <a:ext cx="6066750" cy="825000"/>
          </a:xfrm>
          <a:prstGeom prst="rect">
            <a:avLst/>
          </a:prstGeom>
          <a:solidFill>
            <a:srgbClr val="7BC0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0" i="0" u="none" strike="noStrike" cap="none">
              <a:solidFill>
                <a:schemeClr val="lt1"/>
              </a:solidFill>
              <a:latin typeface="Lato"/>
              <a:ea typeface="Lato"/>
              <a:cs typeface="Lato"/>
              <a:sym typeface="Lato"/>
            </a:endParaRPr>
          </a:p>
        </p:txBody>
      </p:sp>
      <p:sp>
        <p:nvSpPr>
          <p:cNvPr id="127" name="Google Shape;127;g2c82af9f06f_1_0"/>
          <p:cNvSpPr txBox="1"/>
          <p:nvPr/>
        </p:nvSpPr>
        <p:spPr>
          <a:xfrm>
            <a:off x="3084775" y="3587225"/>
            <a:ext cx="8212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80000"/>
              </a:lnSpc>
              <a:spcBef>
                <a:spcPts val="0"/>
              </a:spcBef>
              <a:spcAft>
                <a:spcPts val="0"/>
              </a:spcAft>
              <a:buClr>
                <a:srgbClr val="000000"/>
              </a:buClr>
              <a:buSzPts val="4300"/>
              <a:buFont typeface="Arial"/>
              <a:buNone/>
            </a:pPr>
            <a:r>
              <a:rPr lang="fr" sz="3000" dirty="0">
                <a:solidFill>
                  <a:schemeClr val="lt1"/>
                </a:solidFill>
                <a:latin typeface="+mn-lt"/>
                <a:ea typeface="Lato"/>
                <a:cs typeface="Lato"/>
                <a:sym typeface="Lato"/>
              </a:rPr>
              <a:t>4/ Comment nous sponsoriser</a:t>
            </a:r>
            <a:endParaRPr sz="3000" i="0" u="none" strike="noStrike" cap="none" dirty="0">
              <a:solidFill>
                <a:schemeClr val="lt1"/>
              </a:solidFill>
              <a:latin typeface="+mn-lt"/>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0A3CF0-287B-7CAA-A176-C77BB680D2FF}"/>
              </a:ext>
            </a:extLst>
          </p:cNvPr>
          <p:cNvSpPr>
            <a:spLocks noGrp="1"/>
          </p:cNvSpPr>
          <p:nvPr>
            <p:ph type="title"/>
          </p:nvPr>
        </p:nvSpPr>
        <p:spPr/>
        <p:txBody>
          <a:bodyPr/>
          <a:lstStyle/>
          <a:p>
            <a:r>
              <a:rPr lang="fr-FR" dirty="0"/>
              <a:t>1. NOTRE CLUB</a:t>
            </a:r>
          </a:p>
        </p:txBody>
      </p:sp>
    </p:spTree>
    <p:extLst>
      <p:ext uri="{BB962C8B-B14F-4D97-AF65-F5344CB8AC3E}">
        <p14:creationId xmlns:p14="http://schemas.microsoft.com/office/powerpoint/2010/main" val="1949418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952F86-4310-2B50-DD89-85AB547B6204}"/>
              </a:ext>
            </a:extLst>
          </p:cNvPr>
          <p:cNvSpPr>
            <a:spLocks noGrp="1"/>
          </p:cNvSpPr>
          <p:nvPr>
            <p:ph type="title"/>
          </p:nvPr>
        </p:nvSpPr>
        <p:spPr/>
        <p:txBody>
          <a:bodyPr/>
          <a:lstStyle/>
          <a:p>
            <a:r>
              <a:rPr lang="fr-FR" dirty="0"/>
              <a:t>Notre club</a:t>
            </a:r>
          </a:p>
        </p:txBody>
      </p:sp>
      <p:sp>
        <p:nvSpPr>
          <p:cNvPr id="3" name="Espace réservé du texte 2">
            <a:extLst>
              <a:ext uri="{FF2B5EF4-FFF2-40B4-BE49-F238E27FC236}">
                <a16:creationId xmlns:a16="http://schemas.microsoft.com/office/drawing/2014/main" id="{8B700F55-7B44-7F9B-8DB4-84936354FB65}"/>
              </a:ext>
            </a:extLst>
          </p:cNvPr>
          <p:cNvSpPr>
            <a:spLocks noGrp="1"/>
          </p:cNvSpPr>
          <p:nvPr>
            <p:ph type="body" idx="1"/>
          </p:nvPr>
        </p:nvSpPr>
        <p:spPr/>
        <p:txBody>
          <a:bodyPr/>
          <a:lstStyle/>
          <a:p>
            <a:r>
              <a:rPr lang="fr-FR" dirty="0"/>
              <a:t>Qui sommes-nous ?</a:t>
            </a:r>
          </a:p>
          <a:p>
            <a:pPr lvl="1"/>
            <a:r>
              <a:rPr lang="fr-FR" dirty="0"/>
              <a:t>Xxx adhérents</a:t>
            </a:r>
          </a:p>
          <a:p>
            <a:pPr lvl="1"/>
            <a:r>
              <a:rPr lang="fr-FR" dirty="0"/>
              <a:t>Date de création </a:t>
            </a:r>
          </a:p>
          <a:p>
            <a:pPr lvl="1"/>
            <a:r>
              <a:rPr lang="fr-FR" dirty="0"/>
              <a:t>Localisation</a:t>
            </a:r>
          </a:p>
          <a:p>
            <a:pPr lvl="1"/>
            <a:r>
              <a:rPr lang="fr-FR" dirty="0"/>
              <a:t>Sports</a:t>
            </a:r>
          </a:p>
          <a:p>
            <a:pPr lvl="1"/>
            <a:endParaRPr lang="fr-FR" dirty="0"/>
          </a:p>
          <a:p>
            <a:r>
              <a:rPr lang="fr-FR" dirty="0"/>
              <a:t>Notre projet / notre raison d’être</a:t>
            </a:r>
          </a:p>
          <a:p>
            <a:pPr lvl="1"/>
            <a:r>
              <a:rPr lang="fr-FR" dirty="0"/>
              <a:t>Xxx</a:t>
            </a:r>
          </a:p>
        </p:txBody>
      </p:sp>
      <p:pic>
        <p:nvPicPr>
          <p:cNvPr id="6" name="Google Shape;147;g2c82af9f06f_3_1109">
            <a:extLst>
              <a:ext uri="{FF2B5EF4-FFF2-40B4-BE49-F238E27FC236}">
                <a16:creationId xmlns:a16="http://schemas.microsoft.com/office/drawing/2014/main" id="{2BD53EA2-E781-9957-6EED-B5DEE5990D1D}"/>
              </a:ext>
            </a:extLst>
          </p:cNvPr>
          <p:cNvPicPr preferRelativeResize="0"/>
          <p:nvPr/>
        </p:nvPicPr>
        <p:blipFill rotWithShape="1">
          <a:blip r:embed="rId2">
            <a:alphaModFix/>
          </a:blip>
          <a:srcRect/>
          <a:stretch/>
        </p:blipFill>
        <p:spPr>
          <a:xfrm>
            <a:off x="560700" y="4341750"/>
            <a:ext cx="5699000" cy="476100"/>
          </a:xfrm>
          <a:prstGeom prst="rect">
            <a:avLst/>
          </a:prstGeom>
          <a:noFill/>
          <a:ln>
            <a:noFill/>
          </a:ln>
        </p:spPr>
      </p:pic>
      <p:sp>
        <p:nvSpPr>
          <p:cNvPr id="8" name="Google Shape;149;g2c82af9f06f_3_1109">
            <a:extLst>
              <a:ext uri="{FF2B5EF4-FFF2-40B4-BE49-F238E27FC236}">
                <a16:creationId xmlns:a16="http://schemas.microsoft.com/office/drawing/2014/main" id="{35CC0A06-CF4E-32A4-BD85-4B7ED4364F93}"/>
              </a:ext>
            </a:extLst>
          </p:cNvPr>
          <p:cNvSpPr txBox="1"/>
          <p:nvPr/>
        </p:nvSpPr>
        <p:spPr>
          <a:xfrm>
            <a:off x="7489882" y="572122"/>
            <a:ext cx="1122600" cy="54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dirty="0">
                <a:solidFill>
                  <a:srgbClr val="63C37B"/>
                </a:solidFill>
                <a:latin typeface="+mn-lt"/>
                <a:ea typeface="Lato"/>
                <a:cs typeface="Lato"/>
                <a:sym typeface="Lato"/>
              </a:rPr>
              <a:t>Logo</a:t>
            </a:r>
            <a:endParaRPr sz="2000" b="1" i="0" u="none" strike="noStrike" cap="none" dirty="0">
              <a:solidFill>
                <a:srgbClr val="63C37B"/>
              </a:solidFill>
              <a:latin typeface="+mn-lt"/>
              <a:ea typeface="Lato"/>
              <a:cs typeface="Lato"/>
              <a:sym typeface="Lato"/>
            </a:endParaRPr>
          </a:p>
        </p:txBody>
      </p:sp>
      <p:sp>
        <p:nvSpPr>
          <p:cNvPr id="9" name="ZoneTexte 8">
            <a:extLst>
              <a:ext uri="{FF2B5EF4-FFF2-40B4-BE49-F238E27FC236}">
                <a16:creationId xmlns:a16="http://schemas.microsoft.com/office/drawing/2014/main" id="{1E0A06F1-976E-D339-EED0-FC4A752D9DE0}"/>
              </a:ext>
            </a:extLst>
          </p:cNvPr>
          <p:cNvSpPr txBox="1"/>
          <p:nvPr/>
        </p:nvSpPr>
        <p:spPr>
          <a:xfrm>
            <a:off x="758283" y="4414986"/>
            <a:ext cx="5129561" cy="307777"/>
          </a:xfrm>
          <a:prstGeom prst="rect">
            <a:avLst/>
          </a:prstGeom>
          <a:noFill/>
        </p:spPr>
        <p:txBody>
          <a:bodyPr wrap="square" rtlCol="0">
            <a:spAutoFit/>
          </a:bodyPr>
          <a:lstStyle/>
          <a:p>
            <a:r>
              <a:rPr lang="fr-FR" dirty="0">
                <a:latin typeface="+mn-lt"/>
              </a:rPr>
              <a:t>Devise du club</a:t>
            </a:r>
          </a:p>
        </p:txBody>
      </p:sp>
    </p:spTree>
    <p:extLst>
      <p:ext uri="{BB962C8B-B14F-4D97-AF65-F5344CB8AC3E}">
        <p14:creationId xmlns:p14="http://schemas.microsoft.com/office/powerpoint/2010/main" val="3211679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19BF1B-E8BA-61CB-51E6-A325D98B4917}"/>
              </a:ext>
            </a:extLst>
          </p:cNvPr>
          <p:cNvSpPr>
            <a:spLocks noGrp="1"/>
          </p:cNvSpPr>
          <p:nvPr>
            <p:ph type="title"/>
          </p:nvPr>
        </p:nvSpPr>
        <p:spPr/>
        <p:txBody>
          <a:bodyPr/>
          <a:lstStyle/>
          <a:p>
            <a:r>
              <a:rPr lang="fr-FR" dirty="0"/>
              <a:t>Nos équipes</a:t>
            </a:r>
          </a:p>
        </p:txBody>
      </p:sp>
      <p:sp>
        <p:nvSpPr>
          <p:cNvPr id="3" name="Espace réservé du texte 2">
            <a:extLst>
              <a:ext uri="{FF2B5EF4-FFF2-40B4-BE49-F238E27FC236}">
                <a16:creationId xmlns:a16="http://schemas.microsoft.com/office/drawing/2014/main" id="{69298450-EF45-DF7F-BE6A-BB1A447911AE}"/>
              </a:ext>
            </a:extLst>
          </p:cNvPr>
          <p:cNvSpPr>
            <a:spLocks noGrp="1"/>
          </p:cNvSpPr>
          <p:nvPr>
            <p:ph type="body" idx="1"/>
          </p:nvPr>
        </p:nvSpPr>
        <p:spPr/>
        <p:txBody>
          <a:bodyPr/>
          <a:lstStyle/>
          <a:p>
            <a:r>
              <a:rPr lang="fr-FR" dirty="0"/>
              <a:t>Catégories</a:t>
            </a:r>
          </a:p>
          <a:p>
            <a:pPr lvl="1">
              <a:lnSpc>
                <a:spcPts val="300"/>
              </a:lnSpc>
            </a:pPr>
            <a:r>
              <a:rPr lang="fr-FR" dirty="0"/>
              <a:t>Masculin </a:t>
            </a:r>
          </a:p>
          <a:p>
            <a:pPr lvl="1">
              <a:lnSpc>
                <a:spcPts val="300"/>
              </a:lnSpc>
            </a:pPr>
            <a:r>
              <a:rPr lang="fr-FR" dirty="0"/>
              <a:t>Féminin</a:t>
            </a:r>
          </a:p>
          <a:p>
            <a:pPr lvl="1">
              <a:lnSpc>
                <a:spcPts val="300"/>
              </a:lnSpc>
            </a:pPr>
            <a:r>
              <a:rPr lang="fr-FR" dirty="0"/>
              <a:t>Handisport</a:t>
            </a:r>
          </a:p>
          <a:p>
            <a:pPr lvl="1"/>
            <a:endParaRPr lang="fr-FR" dirty="0"/>
          </a:p>
          <a:p>
            <a:r>
              <a:rPr lang="fr-FR" dirty="0"/>
              <a:t>Divisions</a:t>
            </a:r>
          </a:p>
          <a:p>
            <a:pPr lvl="1"/>
            <a:r>
              <a:rPr lang="fr-FR" dirty="0"/>
              <a:t>U18, Régional etc.</a:t>
            </a:r>
          </a:p>
        </p:txBody>
      </p:sp>
      <p:sp>
        <p:nvSpPr>
          <p:cNvPr id="4" name="Google Shape;149;g2c82af9f06f_3_1109">
            <a:extLst>
              <a:ext uri="{FF2B5EF4-FFF2-40B4-BE49-F238E27FC236}">
                <a16:creationId xmlns:a16="http://schemas.microsoft.com/office/drawing/2014/main" id="{CB281AA2-9355-D42D-B0DD-2360C386C65E}"/>
              </a:ext>
            </a:extLst>
          </p:cNvPr>
          <p:cNvSpPr txBox="1"/>
          <p:nvPr/>
        </p:nvSpPr>
        <p:spPr>
          <a:xfrm>
            <a:off x="7489882" y="572122"/>
            <a:ext cx="1122600" cy="54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dirty="0">
                <a:solidFill>
                  <a:srgbClr val="63C37B"/>
                </a:solidFill>
                <a:latin typeface="+mn-lt"/>
                <a:ea typeface="Lato"/>
                <a:cs typeface="Lato"/>
                <a:sym typeface="Lato"/>
              </a:rPr>
              <a:t>Photos</a:t>
            </a:r>
            <a:endParaRPr sz="2000" b="1" i="0" u="none" strike="noStrike" cap="none" dirty="0">
              <a:solidFill>
                <a:srgbClr val="63C37B"/>
              </a:solidFill>
              <a:latin typeface="+mn-lt"/>
              <a:ea typeface="Lato"/>
              <a:cs typeface="Lato"/>
              <a:sym typeface="Lato"/>
            </a:endParaRPr>
          </a:p>
        </p:txBody>
      </p:sp>
      <p:pic>
        <p:nvPicPr>
          <p:cNvPr id="5" name="Google Shape;147;g2c82af9f06f_3_1109">
            <a:extLst>
              <a:ext uri="{FF2B5EF4-FFF2-40B4-BE49-F238E27FC236}">
                <a16:creationId xmlns:a16="http://schemas.microsoft.com/office/drawing/2014/main" id="{67C01917-EB01-AAE4-0D03-4BE2E38F5A8B}"/>
              </a:ext>
            </a:extLst>
          </p:cNvPr>
          <p:cNvPicPr preferRelativeResize="0"/>
          <p:nvPr/>
        </p:nvPicPr>
        <p:blipFill rotWithShape="1">
          <a:blip r:embed="rId2">
            <a:alphaModFix/>
          </a:blip>
          <a:srcRect/>
          <a:stretch/>
        </p:blipFill>
        <p:spPr>
          <a:xfrm>
            <a:off x="560700" y="4341750"/>
            <a:ext cx="5699000" cy="476100"/>
          </a:xfrm>
          <a:prstGeom prst="rect">
            <a:avLst/>
          </a:prstGeom>
          <a:noFill/>
          <a:ln>
            <a:noFill/>
          </a:ln>
        </p:spPr>
      </p:pic>
      <p:sp>
        <p:nvSpPr>
          <p:cNvPr id="6" name="ZoneTexte 5">
            <a:extLst>
              <a:ext uri="{FF2B5EF4-FFF2-40B4-BE49-F238E27FC236}">
                <a16:creationId xmlns:a16="http://schemas.microsoft.com/office/drawing/2014/main" id="{A7FB531A-CA7A-F4A4-C748-1CE44416CD4F}"/>
              </a:ext>
            </a:extLst>
          </p:cNvPr>
          <p:cNvSpPr txBox="1"/>
          <p:nvPr/>
        </p:nvSpPr>
        <p:spPr>
          <a:xfrm>
            <a:off x="758283" y="4414986"/>
            <a:ext cx="4438185" cy="307777"/>
          </a:xfrm>
          <a:prstGeom prst="rect">
            <a:avLst/>
          </a:prstGeom>
          <a:noFill/>
        </p:spPr>
        <p:txBody>
          <a:bodyPr wrap="square" rtlCol="0">
            <a:spAutoFit/>
          </a:bodyPr>
          <a:lstStyle/>
          <a:p>
            <a:r>
              <a:rPr lang="fr-FR" dirty="0">
                <a:latin typeface="+mn-lt"/>
              </a:rPr>
              <a:t>Citation d’une personne du club</a:t>
            </a:r>
          </a:p>
        </p:txBody>
      </p:sp>
    </p:spTree>
    <p:extLst>
      <p:ext uri="{BB962C8B-B14F-4D97-AF65-F5344CB8AC3E}">
        <p14:creationId xmlns:p14="http://schemas.microsoft.com/office/powerpoint/2010/main" val="737081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19BF1B-E8BA-61CB-51E6-A325D98B4917}"/>
              </a:ext>
            </a:extLst>
          </p:cNvPr>
          <p:cNvSpPr>
            <a:spLocks noGrp="1"/>
          </p:cNvSpPr>
          <p:nvPr>
            <p:ph type="title"/>
          </p:nvPr>
        </p:nvSpPr>
        <p:spPr/>
        <p:txBody>
          <a:bodyPr/>
          <a:lstStyle/>
          <a:p>
            <a:r>
              <a:rPr lang="fr-FR" dirty="0"/>
              <a:t>Notre staff</a:t>
            </a:r>
          </a:p>
        </p:txBody>
      </p:sp>
      <p:sp>
        <p:nvSpPr>
          <p:cNvPr id="3" name="Espace réservé du texte 2">
            <a:extLst>
              <a:ext uri="{FF2B5EF4-FFF2-40B4-BE49-F238E27FC236}">
                <a16:creationId xmlns:a16="http://schemas.microsoft.com/office/drawing/2014/main" id="{69298450-EF45-DF7F-BE6A-BB1A447911AE}"/>
              </a:ext>
            </a:extLst>
          </p:cNvPr>
          <p:cNvSpPr>
            <a:spLocks noGrp="1"/>
          </p:cNvSpPr>
          <p:nvPr>
            <p:ph type="body" idx="1"/>
          </p:nvPr>
        </p:nvSpPr>
        <p:spPr/>
        <p:txBody>
          <a:bodyPr/>
          <a:lstStyle/>
          <a:p>
            <a:r>
              <a:rPr lang="fr-FR" dirty="0"/>
              <a:t>Encadrants</a:t>
            </a:r>
          </a:p>
          <a:p>
            <a:pPr lvl="1"/>
            <a:r>
              <a:rPr lang="fr-FR" dirty="0"/>
              <a:t>Rôle</a:t>
            </a:r>
          </a:p>
          <a:p>
            <a:pPr lvl="1"/>
            <a:r>
              <a:rPr lang="fr-FR" dirty="0"/>
              <a:t>Ancienneté</a:t>
            </a:r>
          </a:p>
          <a:p>
            <a:pPr lvl="1"/>
            <a:endParaRPr lang="fr-FR" dirty="0"/>
          </a:p>
          <a:p>
            <a:r>
              <a:rPr lang="fr-FR" dirty="0"/>
              <a:t>Equipe technique</a:t>
            </a:r>
          </a:p>
        </p:txBody>
      </p:sp>
      <p:sp>
        <p:nvSpPr>
          <p:cNvPr id="4" name="Google Shape;149;g2c82af9f06f_3_1109">
            <a:extLst>
              <a:ext uri="{FF2B5EF4-FFF2-40B4-BE49-F238E27FC236}">
                <a16:creationId xmlns:a16="http://schemas.microsoft.com/office/drawing/2014/main" id="{CB281AA2-9355-D42D-B0DD-2360C386C65E}"/>
              </a:ext>
            </a:extLst>
          </p:cNvPr>
          <p:cNvSpPr txBox="1"/>
          <p:nvPr/>
        </p:nvSpPr>
        <p:spPr>
          <a:xfrm>
            <a:off x="7489882" y="572122"/>
            <a:ext cx="1122600" cy="54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dirty="0">
                <a:solidFill>
                  <a:srgbClr val="63C37B"/>
                </a:solidFill>
                <a:latin typeface="+mn-lt"/>
                <a:ea typeface="Lato"/>
                <a:cs typeface="Lato"/>
                <a:sym typeface="Lato"/>
              </a:rPr>
              <a:t>Photos</a:t>
            </a:r>
            <a:endParaRPr sz="2000" b="1" i="0" u="none" strike="noStrike" cap="none" dirty="0">
              <a:solidFill>
                <a:srgbClr val="63C37B"/>
              </a:solidFill>
              <a:latin typeface="+mn-lt"/>
              <a:ea typeface="Lato"/>
              <a:cs typeface="Lato"/>
              <a:sym typeface="Lato"/>
            </a:endParaRPr>
          </a:p>
        </p:txBody>
      </p:sp>
      <p:pic>
        <p:nvPicPr>
          <p:cNvPr id="5" name="Google Shape;147;g2c82af9f06f_3_1109">
            <a:extLst>
              <a:ext uri="{FF2B5EF4-FFF2-40B4-BE49-F238E27FC236}">
                <a16:creationId xmlns:a16="http://schemas.microsoft.com/office/drawing/2014/main" id="{67C01917-EB01-AAE4-0D03-4BE2E38F5A8B}"/>
              </a:ext>
            </a:extLst>
          </p:cNvPr>
          <p:cNvPicPr preferRelativeResize="0"/>
          <p:nvPr/>
        </p:nvPicPr>
        <p:blipFill rotWithShape="1">
          <a:blip r:embed="rId2">
            <a:alphaModFix/>
          </a:blip>
          <a:srcRect/>
          <a:stretch/>
        </p:blipFill>
        <p:spPr>
          <a:xfrm>
            <a:off x="560700" y="4341750"/>
            <a:ext cx="5699000" cy="476100"/>
          </a:xfrm>
          <a:prstGeom prst="rect">
            <a:avLst/>
          </a:prstGeom>
          <a:noFill/>
          <a:ln>
            <a:noFill/>
          </a:ln>
        </p:spPr>
      </p:pic>
      <p:sp>
        <p:nvSpPr>
          <p:cNvPr id="6" name="ZoneTexte 5">
            <a:extLst>
              <a:ext uri="{FF2B5EF4-FFF2-40B4-BE49-F238E27FC236}">
                <a16:creationId xmlns:a16="http://schemas.microsoft.com/office/drawing/2014/main" id="{A7FB531A-CA7A-F4A4-C748-1CE44416CD4F}"/>
              </a:ext>
            </a:extLst>
          </p:cNvPr>
          <p:cNvSpPr txBox="1"/>
          <p:nvPr/>
        </p:nvSpPr>
        <p:spPr>
          <a:xfrm>
            <a:off x="758283" y="4414986"/>
            <a:ext cx="4438185" cy="307777"/>
          </a:xfrm>
          <a:prstGeom prst="rect">
            <a:avLst/>
          </a:prstGeom>
          <a:noFill/>
        </p:spPr>
        <p:txBody>
          <a:bodyPr wrap="square" rtlCol="0">
            <a:spAutoFit/>
          </a:bodyPr>
          <a:lstStyle/>
          <a:p>
            <a:r>
              <a:rPr lang="fr-FR" dirty="0">
                <a:latin typeface="+mn-lt"/>
              </a:rPr>
              <a:t>Citation d’une personne du club</a:t>
            </a:r>
          </a:p>
        </p:txBody>
      </p:sp>
    </p:spTree>
    <p:extLst>
      <p:ext uri="{BB962C8B-B14F-4D97-AF65-F5344CB8AC3E}">
        <p14:creationId xmlns:p14="http://schemas.microsoft.com/office/powerpoint/2010/main" val="791169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678AA9-85CF-42C5-91D0-983D2C1E0537}"/>
              </a:ext>
            </a:extLst>
          </p:cNvPr>
          <p:cNvSpPr>
            <a:spLocks noGrp="1"/>
          </p:cNvSpPr>
          <p:nvPr>
            <p:ph type="title"/>
          </p:nvPr>
        </p:nvSpPr>
        <p:spPr/>
        <p:txBody>
          <a:bodyPr/>
          <a:lstStyle/>
          <a:p>
            <a:r>
              <a:rPr lang="fr-FR" dirty="0"/>
              <a:t>Nos valeurs</a:t>
            </a:r>
          </a:p>
        </p:txBody>
      </p:sp>
      <p:pic>
        <p:nvPicPr>
          <p:cNvPr id="15" name="Google Shape;214;g2c82af9f06f_3_1502" descr="Une image contenant herbe, ciel, extérieur, football&#10;&#10;Description générée automatiquement">
            <a:extLst>
              <a:ext uri="{FF2B5EF4-FFF2-40B4-BE49-F238E27FC236}">
                <a16:creationId xmlns:a16="http://schemas.microsoft.com/office/drawing/2014/main" id="{A2CA54C5-8D37-2787-5793-64C12E0F0570}"/>
              </a:ext>
            </a:extLst>
          </p:cNvPr>
          <p:cNvPicPr preferRelativeResize="0"/>
          <p:nvPr/>
        </p:nvPicPr>
        <p:blipFill rotWithShape="1">
          <a:blip r:embed="rId2">
            <a:alphaModFix/>
          </a:blip>
          <a:srcRect/>
          <a:stretch/>
        </p:blipFill>
        <p:spPr>
          <a:xfrm>
            <a:off x="6834916" y="-95021"/>
            <a:ext cx="2473326" cy="1648875"/>
          </a:xfrm>
          <a:prstGeom prst="rect">
            <a:avLst/>
          </a:prstGeom>
          <a:noFill/>
          <a:ln>
            <a:noFill/>
          </a:ln>
        </p:spPr>
      </p:pic>
      <p:sp>
        <p:nvSpPr>
          <p:cNvPr id="16" name="Google Shape;215;g2c82af9f06f_3_1502">
            <a:extLst>
              <a:ext uri="{FF2B5EF4-FFF2-40B4-BE49-F238E27FC236}">
                <a16:creationId xmlns:a16="http://schemas.microsoft.com/office/drawing/2014/main" id="{EA2F41F6-AEC9-5B08-16D4-DB4455CB4779}"/>
              </a:ext>
            </a:extLst>
          </p:cNvPr>
          <p:cNvSpPr/>
          <p:nvPr/>
        </p:nvSpPr>
        <p:spPr>
          <a:xfrm>
            <a:off x="6834893" y="1725379"/>
            <a:ext cx="2545200" cy="35064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aphicFrame>
        <p:nvGraphicFramePr>
          <p:cNvPr id="3" name="Tableau 2">
            <a:extLst>
              <a:ext uri="{FF2B5EF4-FFF2-40B4-BE49-F238E27FC236}">
                <a16:creationId xmlns:a16="http://schemas.microsoft.com/office/drawing/2014/main" id="{0D01FC91-270C-770B-90C0-0433E166A57E}"/>
              </a:ext>
            </a:extLst>
          </p:cNvPr>
          <p:cNvGraphicFramePr>
            <a:graphicFrameLocks noGrp="1"/>
          </p:cNvGraphicFramePr>
          <p:nvPr>
            <p:extLst>
              <p:ext uri="{D42A27DB-BD31-4B8C-83A1-F6EECF244321}">
                <p14:modId xmlns:p14="http://schemas.microsoft.com/office/powerpoint/2010/main" val="3997434381"/>
              </p:ext>
            </p:extLst>
          </p:nvPr>
        </p:nvGraphicFramePr>
        <p:xfrm>
          <a:off x="352855" y="1454149"/>
          <a:ext cx="6096000" cy="2738893"/>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448677321"/>
                    </a:ext>
                  </a:extLst>
                </a:gridCol>
                <a:gridCol w="2032000">
                  <a:extLst>
                    <a:ext uri="{9D8B030D-6E8A-4147-A177-3AD203B41FA5}">
                      <a16:colId xmlns:a16="http://schemas.microsoft.com/office/drawing/2014/main" val="1225512059"/>
                    </a:ext>
                  </a:extLst>
                </a:gridCol>
                <a:gridCol w="2032000">
                  <a:extLst>
                    <a:ext uri="{9D8B030D-6E8A-4147-A177-3AD203B41FA5}">
                      <a16:colId xmlns:a16="http://schemas.microsoft.com/office/drawing/2014/main" val="1774378244"/>
                    </a:ext>
                  </a:extLst>
                </a:gridCol>
              </a:tblGrid>
              <a:tr h="581385">
                <a:tc>
                  <a:txBody>
                    <a:bodyPr/>
                    <a:lstStyle/>
                    <a:p>
                      <a:pPr algn="ctr"/>
                      <a:r>
                        <a:rPr lang="fr-FR" dirty="0"/>
                        <a:t>Valeur 1</a:t>
                      </a:r>
                    </a:p>
                  </a:txBody>
                  <a:tcPr anchor="ctr"/>
                </a:tc>
                <a:tc>
                  <a:txBody>
                    <a:bodyPr/>
                    <a:lstStyle/>
                    <a:p>
                      <a:pPr algn="ctr"/>
                      <a:r>
                        <a:rPr lang="fr-FR" dirty="0"/>
                        <a:t>Valeur 2</a:t>
                      </a:r>
                    </a:p>
                  </a:txBody>
                  <a:tcPr anchor="ctr"/>
                </a:tc>
                <a:tc>
                  <a:txBody>
                    <a:bodyPr/>
                    <a:lstStyle/>
                    <a:p>
                      <a:pPr algn="ctr"/>
                      <a:r>
                        <a:rPr lang="fr-FR" dirty="0"/>
                        <a:t>Valeur 3</a:t>
                      </a:r>
                    </a:p>
                  </a:txBody>
                  <a:tcPr anchor="ctr"/>
                </a:tc>
                <a:extLst>
                  <a:ext uri="{0D108BD9-81ED-4DB2-BD59-A6C34878D82A}">
                    <a16:rowId xmlns:a16="http://schemas.microsoft.com/office/drawing/2014/main" val="1811346337"/>
                  </a:ext>
                </a:extLst>
              </a:tr>
              <a:tr h="2157508">
                <a:tc>
                  <a:txBody>
                    <a:bodyPr/>
                    <a:lstStyle/>
                    <a:p>
                      <a:pPr algn="ctr"/>
                      <a:r>
                        <a:rPr lang="fr-FR" dirty="0"/>
                        <a:t>Exemple d’application au quotidien au sein du club</a:t>
                      </a:r>
                    </a:p>
                  </a:txBody>
                  <a:tcPr>
                    <a:noFill/>
                  </a:tcPr>
                </a:tc>
                <a:tc>
                  <a:txBody>
                    <a:bodyPr/>
                    <a:lstStyle/>
                    <a:p>
                      <a:pPr algn="ctr"/>
                      <a:r>
                        <a:rPr lang="fr-FR" dirty="0"/>
                        <a:t>…</a:t>
                      </a:r>
                    </a:p>
                  </a:txBody>
                  <a:tcPr>
                    <a:noFill/>
                  </a:tcPr>
                </a:tc>
                <a:tc>
                  <a:txBody>
                    <a:bodyPr/>
                    <a:lstStyle/>
                    <a:p>
                      <a:pPr algn="ctr"/>
                      <a:r>
                        <a:rPr lang="fr-FR" dirty="0"/>
                        <a:t>…</a:t>
                      </a:r>
                    </a:p>
                  </a:txBody>
                  <a:tcPr>
                    <a:noFill/>
                  </a:tcPr>
                </a:tc>
                <a:extLst>
                  <a:ext uri="{0D108BD9-81ED-4DB2-BD59-A6C34878D82A}">
                    <a16:rowId xmlns:a16="http://schemas.microsoft.com/office/drawing/2014/main" val="2974834793"/>
                  </a:ext>
                </a:extLst>
              </a:tr>
            </a:tbl>
          </a:graphicData>
        </a:graphic>
      </p:graphicFrame>
    </p:spTree>
    <p:extLst>
      <p:ext uri="{BB962C8B-B14F-4D97-AF65-F5344CB8AC3E}">
        <p14:creationId xmlns:p14="http://schemas.microsoft.com/office/powerpoint/2010/main" val="2634919851"/>
      </p:ext>
    </p:extLst>
  </p:cSld>
  <p:clrMapOvr>
    <a:masterClrMapping/>
  </p:clrMapOvr>
</p:sld>
</file>

<file path=ppt/theme/theme1.xml><?xml version="1.0" encoding="utf-8"?>
<a:theme xmlns:a="http://schemas.openxmlformats.org/drawingml/2006/main" name="Simple Light">
  <a:themeElements>
    <a:clrScheme name="SportEasy - Sponsoring Club">
      <a:dk1>
        <a:srgbClr val="040E2C"/>
      </a:dk1>
      <a:lt1>
        <a:srgbClr val="FFFFFF"/>
      </a:lt1>
      <a:dk2>
        <a:srgbClr val="040E2C"/>
      </a:dk2>
      <a:lt2>
        <a:srgbClr val="FEFFFF"/>
      </a:lt2>
      <a:accent1>
        <a:srgbClr val="040E2C"/>
      </a:accent1>
      <a:accent2>
        <a:srgbClr val="DADEE5"/>
      </a:accent2>
      <a:accent3>
        <a:srgbClr val="7BBF82"/>
      </a:accent3>
      <a:accent4>
        <a:srgbClr val="7F8FA9"/>
      </a:accent4>
      <a:accent5>
        <a:srgbClr val="5AA2AE"/>
      </a:accent5>
      <a:accent6>
        <a:srgbClr val="9D90A0"/>
      </a:accent6>
      <a:hlink>
        <a:srgbClr val="040E2C"/>
      </a:hlink>
      <a:folHlink>
        <a:srgbClr val="7BC08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TotalTime>
  <Words>1236</Words>
  <Application>Microsoft Macintosh PowerPoint</Application>
  <PresentationFormat>Affichage à l'écran (16:9)</PresentationFormat>
  <Paragraphs>260</Paragraphs>
  <Slides>33</Slides>
  <Notes>11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33</vt:i4>
      </vt:variant>
    </vt:vector>
  </HeadingPairs>
  <TitlesOfParts>
    <vt:vector size="40" baseType="lpstr">
      <vt:lpstr>Arial</vt:lpstr>
      <vt:lpstr>Helvetica Neue Medium</vt:lpstr>
      <vt:lpstr>Lato</vt:lpstr>
      <vt:lpstr>Helvetica Neue Light</vt:lpstr>
      <vt:lpstr>Lato Light</vt:lpstr>
      <vt:lpstr>Helvetica Neue</vt:lpstr>
      <vt:lpstr>Simple Light</vt:lpstr>
      <vt:lpstr>Présentation PowerPoint</vt:lpstr>
      <vt:lpstr>Présentation PowerPoint</vt:lpstr>
      <vt:lpstr>DOSSIER DE SPONSORING</vt:lpstr>
      <vt:lpstr>Présentation PowerPoint</vt:lpstr>
      <vt:lpstr>1. NOTRE CLUB</vt:lpstr>
      <vt:lpstr>Notre club</vt:lpstr>
      <vt:lpstr>Nos équipes</vt:lpstr>
      <vt:lpstr>Notre staff</vt:lpstr>
      <vt:lpstr>Nos valeurs</vt:lpstr>
      <vt:lpstr>Au global, nos dépenses</vt:lpstr>
      <vt:lpstr>Au global, nos dépenses</vt:lpstr>
      <vt:lpstr>2. NOS PROJETS  &amp; BESOINS FINANCIERS</vt:lpstr>
      <vt:lpstr>Changement de pelouse</vt:lpstr>
      <vt:lpstr>Renouvellement du jeu de maillots</vt:lpstr>
      <vt:lpstr>Action caritative</vt:lpstr>
      <vt:lpstr>Matériel en tout genre</vt:lpstr>
      <vt:lpstr>3. POURQUOI NOUS SPONSORISER</vt:lpstr>
      <vt:lpstr>Historique  &amp; accomplissements du club  </vt:lpstr>
      <vt:lpstr>Cas de succès de partenariat </vt:lpstr>
      <vt:lpstr>Une communauté à votre portée</vt:lpstr>
      <vt:lpstr>Un calendrier riche, des licenciés engagés</vt:lpstr>
      <vt:lpstr>Présentation PowerPoint</vt:lpstr>
      <vt:lpstr>Le plan média de notre côté</vt:lpstr>
      <vt:lpstr>Votre retour sur investissement (ROI)</vt:lpstr>
      <vt:lpstr>4. COMMENT NOUS SPONSORISER</vt:lpstr>
      <vt:lpstr>Différents types de sponsoring 1/2</vt:lpstr>
      <vt:lpstr>Différents types de sponsoring 2/2</vt:lpstr>
      <vt:lpstr>Présentation PowerPoint</vt:lpstr>
      <vt:lpstr>Présentation PowerPoint</vt:lpstr>
      <vt:lpstr>Présentation PowerPoint</vt:lpstr>
      <vt:lpstr>Etapes du sponsoring</vt:lpstr>
      <vt:lpstr>CONTACTEZ-NOUS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Guillaume BABRON New</cp:lastModifiedBy>
  <cp:revision>46</cp:revision>
  <dcterms:modified xsi:type="dcterms:W3CDTF">2024-04-09T15:49:51Z</dcterms:modified>
</cp:coreProperties>
</file>